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handoutMasters/handoutMaster1.xml" ContentType="application/vnd.openxmlformats-officedocument.presentationml.handoutMaster+xml"/>
  <Override PartName="/ppt/media/image3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3"/>
  </p:sldMasterIdLst>
  <p:notesMasterIdLst>
    <p:notesMasterId r:id="rId15"/>
  </p:notesMasterIdLst>
  <p:handoutMasterIdLst>
    <p:handoutMasterId r:id="rId16"/>
  </p:handoutMasterIdLst>
  <p:sldIdLst>
    <p:sldId id="256" r:id="rId4"/>
    <p:sldId id="340" r:id="rId5"/>
    <p:sldId id="341" r:id="rId6"/>
    <p:sldId id="342" r:id="rId7"/>
    <p:sldId id="324" r:id="rId8"/>
    <p:sldId id="344" r:id="rId9"/>
    <p:sldId id="263" r:id="rId10"/>
    <p:sldId id="352" r:id="rId11"/>
    <p:sldId id="351" r:id="rId12"/>
    <p:sldId id="348" r:id="rId13"/>
    <p:sldId id="350" r:id="rId14"/>
  </p:sldIdLst>
  <p:sldSz cx="12192000" cy="6858000"/>
  <p:notesSz cx="6858000" cy="9144000"/>
  <p:embeddedFontLst>
    <p:embeddedFont>
      <p:font typeface="MiSans Heavy" panose="00000A00000000000000" charset="-122"/>
      <p:bold r:id="rId20"/>
    </p:embeddedFont>
    <p:embeddedFont>
      <p:font typeface="微软雅黑" panose="020B0503020204020204" charset="-122"/>
      <p:regular r:id="rId21"/>
      <p:bold r:id="rId22"/>
    </p:embeddedFont>
    <p:embeddedFont>
      <p:font typeface="Calibri" panose="020F0502020204030204" charset="0"/>
      <p:regular r:id="rId23"/>
      <p:bold r:id="rId24"/>
      <p:italic r:id="rId25"/>
      <p:boldItalic r:id="rId26"/>
    </p:embeddedFont>
    <p:embeddedFont>
      <p:font typeface="MiSans Light" panose="00000400000000000000" charset="-122"/>
      <p:regular r:id="rId27"/>
    </p:embeddedFont>
  </p:embeddedFontLst>
  <p:custDataLst>
    <p:tags r:id="rId28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37" userDrawn="1">
          <p15:clr>
            <a:srgbClr val="A4A3A4"/>
          </p15:clr>
        </p15:guide>
        <p15:guide id="2" pos="42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B5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337"/>
        <p:guide pos="4268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gs" Target="tags/tag189.xml"/><Relationship Id="rId27" Type="http://schemas.openxmlformats.org/officeDocument/2006/relationships/font" Target="fonts/font8.fntdata"/><Relationship Id="rId26" Type="http://schemas.openxmlformats.org/officeDocument/2006/relationships/font" Target="fonts/font7.fntdata"/><Relationship Id="rId25" Type="http://schemas.openxmlformats.org/officeDocument/2006/relationships/font" Target="fonts/font6.fntdata"/><Relationship Id="rId24" Type="http://schemas.openxmlformats.org/officeDocument/2006/relationships/font" Target="fonts/font5.fntdata"/><Relationship Id="rId23" Type="http://schemas.openxmlformats.org/officeDocument/2006/relationships/font" Target="fonts/font4.fntdata"/><Relationship Id="rId22" Type="http://schemas.openxmlformats.org/officeDocument/2006/relationships/font" Target="fonts/font3.fntdata"/><Relationship Id="rId21" Type="http://schemas.openxmlformats.org/officeDocument/2006/relationships/font" Target="fonts/font2.fntdata"/><Relationship Id="rId20" Type="http://schemas.openxmlformats.org/officeDocument/2006/relationships/font" Target="fonts/font1.fntdata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jpe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image" Target="../media/image1.jpeg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image" Target="../media/image1.jpeg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ags" Target="../tags/tag22.xml"/><Relationship Id="rId3" Type="http://schemas.openxmlformats.org/officeDocument/2006/relationships/image" Target="../media/image1.jpeg"/><Relationship Id="rId2" Type="http://schemas.openxmlformats.org/officeDocument/2006/relationships/tags" Target="../tags/tag21.xml"/><Relationship Id="rId12" Type="http://schemas.openxmlformats.org/officeDocument/2006/relationships/tags" Target="../tags/tag28.xml"/><Relationship Id="rId11" Type="http://schemas.openxmlformats.org/officeDocument/2006/relationships/tags" Target="../tags/tag27.xml"/><Relationship Id="rId10" Type="http://schemas.openxmlformats.org/officeDocument/2006/relationships/tags" Target="../tags/tag2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5.xml"/><Relationship Id="rId8" Type="http://schemas.openxmlformats.org/officeDocument/2006/relationships/tags" Target="../tags/tag34.xml"/><Relationship Id="rId7" Type="http://schemas.openxmlformats.org/officeDocument/2006/relationships/tags" Target="../tags/tag33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image" Target="../media/image1.jpeg"/><Relationship Id="rId2" Type="http://schemas.openxmlformats.org/officeDocument/2006/relationships/tags" Target="../tags/tag29.xml"/><Relationship Id="rId10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tags" Target="../tags/tag42.xml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image" Target="../media/image1.jpeg"/><Relationship Id="rId2" Type="http://schemas.openxmlformats.org/officeDocument/2006/relationships/tags" Target="../tags/tag37.xml"/><Relationship Id="rId12" Type="http://schemas.openxmlformats.org/officeDocument/2006/relationships/tags" Target="../tags/tag46.xml"/><Relationship Id="rId11" Type="http://schemas.openxmlformats.org/officeDocument/2006/relationships/tags" Target="../tags/tag45.xml"/><Relationship Id="rId10" Type="http://schemas.openxmlformats.org/officeDocument/2006/relationships/tags" Target="../tags/tag44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image" Target="../media/image1.jpeg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image" Target="../media/image1.jpeg"/><Relationship Id="rId2" Type="http://schemas.openxmlformats.org/officeDocument/2006/relationships/tags" Target="../tags/tag53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image" Target="../media/image1.jpeg"/><Relationship Id="rId2" Type="http://schemas.openxmlformats.org/officeDocument/2006/relationships/tags" Target="../tags/tag57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image" Target="../media/image1.jpeg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74.xml"/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image" Target="../media/image1.jpeg"/><Relationship Id="rId2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image" Target="../media/image1.jpeg"/><Relationship Id="rId2" Type="http://schemas.openxmlformats.org/officeDocument/2006/relationships/tags" Target="../tags/tag83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tags" Target="../tags/tag91.xml"/><Relationship Id="rId3" Type="http://schemas.openxmlformats.org/officeDocument/2006/relationships/image" Target="../media/image1.jpeg"/><Relationship Id="rId2" Type="http://schemas.openxmlformats.org/officeDocument/2006/relationships/tags" Target="../tags/tag90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7" Type="http://schemas.openxmlformats.org/officeDocument/2006/relationships/tags" Target="../tags/tag101.xml"/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image" Target="../media/image1.jpeg"/><Relationship Id="rId2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07.xml"/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tags" Target="../tags/tag104.xml"/><Relationship Id="rId3" Type="http://schemas.openxmlformats.org/officeDocument/2006/relationships/image" Target="../media/image1.jpeg"/><Relationship Id="rId2" Type="http://schemas.openxmlformats.org/officeDocument/2006/relationships/tags" Target="../tags/tag103.xml"/><Relationship Id="rId12" Type="http://schemas.openxmlformats.org/officeDocument/2006/relationships/tags" Target="../tags/tag110.xml"/><Relationship Id="rId11" Type="http://schemas.openxmlformats.org/officeDocument/2006/relationships/tags" Target="../tags/tag109.xml"/><Relationship Id="rId10" Type="http://schemas.openxmlformats.org/officeDocument/2006/relationships/tags" Target="../tags/tag108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117.xml"/><Relationship Id="rId8" Type="http://schemas.openxmlformats.org/officeDocument/2006/relationships/tags" Target="../tags/tag116.xml"/><Relationship Id="rId7" Type="http://schemas.openxmlformats.org/officeDocument/2006/relationships/tags" Target="../tags/tag115.xml"/><Relationship Id="rId6" Type="http://schemas.openxmlformats.org/officeDocument/2006/relationships/tags" Target="../tags/tag114.xml"/><Relationship Id="rId5" Type="http://schemas.openxmlformats.org/officeDocument/2006/relationships/tags" Target="../tags/tag113.xml"/><Relationship Id="rId4" Type="http://schemas.openxmlformats.org/officeDocument/2006/relationships/tags" Target="../tags/tag112.xml"/><Relationship Id="rId3" Type="http://schemas.openxmlformats.org/officeDocument/2006/relationships/image" Target="../media/image1.jpeg"/><Relationship Id="rId2" Type="http://schemas.openxmlformats.org/officeDocument/2006/relationships/tags" Target="../tags/tag111.xml"/><Relationship Id="rId10" Type="http://schemas.openxmlformats.org/officeDocument/2006/relationships/tags" Target="../tags/tag118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25.xml"/><Relationship Id="rId8" Type="http://schemas.openxmlformats.org/officeDocument/2006/relationships/tags" Target="../tags/tag124.xml"/><Relationship Id="rId7" Type="http://schemas.openxmlformats.org/officeDocument/2006/relationships/tags" Target="../tags/tag123.xml"/><Relationship Id="rId6" Type="http://schemas.openxmlformats.org/officeDocument/2006/relationships/tags" Target="../tags/tag122.xml"/><Relationship Id="rId5" Type="http://schemas.openxmlformats.org/officeDocument/2006/relationships/tags" Target="../tags/tag121.xml"/><Relationship Id="rId4" Type="http://schemas.openxmlformats.org/officeDocument/2006/relationships/tags" Target="../tags/tag120.xml"/><Relationship Id="rId3" Type="http://schemas.openxmlformats.org/officeDocument/2006/relationships/image" Target="../media/image1.jpeg"/><Relationship Id="rId2" Type="http://schemas.openxmlformats.org/officeDocument/2006/relationships/tags" Target="../tags/tag119.xml"/><Relationship Id="rId12" Type="http://schemas.openxmlformats.org/officeDocument/2006/relationships/tags" Target="../tags/tag128.xml"/><Relationship Id="rId11" Type="http://schemas.openxmlformats.org/officeDocument/2006/relationships/tags" Target="../tags/tag127.xml"/><Relationship Id="rId10" Type="http://schemas.openxmlformats.org/officeDocument/2006/relationships/tags" Target="../tags/tag126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134.xml"/><Relationship Id="rId7" Type="http://schemas.openxmlformats.org/officeDocument/2006/relationships/tags" Target="../tags/tag133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4" Type="http://schemas.openxmlformats.org/officeDocument/2006/relationships/tags" Target="../tags/tag130.xml"/><Relationship Id="rId3" Type="http://schemas.openxmlformats.org/officeDocument/2006/relationships/image" Target="../media/image1.jpeg"/><Relationship Id="rId2" Type="http://schemas.openxmlformats.org/officeDocument/2006/relationships/tags" Target="../tags/tag12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6" Type="http://schemas.openxmlformats.org/officeDocument/2006/relationships/tags" Target="../tags/tag138.xml"/><Relationship Id="rId5" Type="http://schemas.openxmlformats.org/officeDocument/2006/relationships/tags" Target="../tags/tag137.xml"/><Relationship Id="rId4" Type="http://schemas.openxmlformats.org/officeDocument/2006/relationships/tags" Target="../tags/tag136.xml"/><Relationship Id="rId3" Type="http://schemas.openxmlformats.org/officeDocument/2006/relationships/image" Target="../media/image1.jpeg"/><Relationship Id="rId2" Type="http://schemas.openxmlformats.org/officeDocument/2006/relationships/tags" Target="../tags/tag135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7" Type="http://schemas.openxmlformats.org/officeDocument/2006/relationships/tags" Target="../tags/tag143.xml"/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4" Type="http://schemas.openxmlformats.org/officeDocument/2006/relationships/tags" Target="../tags/tag140.xml"/><Relationship Id="rId3" Type="http://schemas.openxmlformats.org/officeDocument/2006/relationships/image" Target="../media/image1.jpeg"/><Relationship Id="rId2" Type="http://schemas.openxmlformats.org/officeDocument/2006/relationships/tags" Target="../tags/tag139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150.xml"/><Relationship Id="rId8" Type="http://schemas.openxmlformats.org/officeDocument/2006/relationships/tags" Target="../tags/tag149.xml"/><Relationship Id="rId7" Type="http://schemas.openxmlformats.org/officeDocument/2006/relationships/tags" Target="../tags/tag148.xml"/><Relationship Id="rId6" Type="http://schemas.openxmlformats.org/officeDocument/2006/relationships/tags" Target="../tags/tag147.xml"/><Relationship Id="rId5" Type="http://schemas.openxmlformats.org/officeDocument/2006/relationships/tags" Target="../tags/tag146.xml"/><Relationship Id="rId4" Type="http://schemas.openxmlformats.org/officeDocument/2006/relationships/tags" Target="../tags/tag145.xml"/><Relationship Id="rId3" Type="http://schemas.openxmlformats.org/officeDocument/2006/relationships/image" Target="../media/image1.jpeg"/><Relationship Id="rId2" Type="http://schemas.openxmlformats.org/officeDocument/2006/relationships/tags" Target="../tags/tag144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156.xml"/><Relationship Id="rId7" Type="http://schemas.openxmlformats.org/officeDocument/2006/relationships/tags" Target="../tags/tag155.xml"/><Relationship Id="rId6" Type="http://schemas.openxmlformats.org/officeDocument/2006/relationships/tags" Target="../tags/tag154.xml"/><Relationship Id="rId5" Type="http://schemas.openxmlformats.org/officeDocument/2006/relationships/tags" Target="../tags/tag153.xml"/><Relationship Id="rId4" Type="http://schemas.openxmlformats.org/officeDocument/2006/relationships/tags" Target="../tags/tag152.xml"/><Relationship Id="rId3" Type="http://schemas.openxmlformats.org/officeDocument/2006/relationships/image" Target="../media/image1.jpeg"/><Relationship Id="rId2" Type="http://schemas.openxmlformats.org/officeDocument/2006/relationships/tags" Target="../tags/tag151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VCG41N1410470348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" r="838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署名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904875" y="3999865"/>
            <a:ext cx="2019300" cy="48387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 dirty="0">
                <a:solidFill>
                  <a:srgbClr val="FFFFFF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904875" y="2458720"/>
            <a:ext cx="7571105" cy="118999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7" name="正文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04875" y="1689735"/>
            <a:ext cx="7571105" cy="63817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400" b="1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-图片 4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PA-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95325" y="1245235"/>
            <a:ext cx="10800715" cy="493077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Heavy" panose="00000A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8" name="PA-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869315" y="523875"/>
            <a:ext cx="10626090" cy="583565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 dirty="0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7" name="PA-矩形 1"/>
          <p:cNvSpPr/>
          <p:nvPr>
            <p:custDataLst>
              <p:tags r:id="rId6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99135" y="6356350"/>
            <a:ext cx="2882265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880995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798830" y="523875"/>
            <a:ext cx="1866265" cy="342900"/>
          </a:xfrm>
          <a:prstGeom prst="rect">
            <a:avLst/>
          </a:prstGeom>
          <a:noFill/>
        </p:spPr>
        <p:txBody>
          <a:bodyPr vert="horz" wrap="square" lIns="10795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1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798830" y="866775"/>
            <a:ext cx="1866265" cy="10598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" r="838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3" name="图形 5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08915" y="6143342"/>
            <a:ext cx="187891" cy="187891"/>
          </a:xfrm>
          <a:prstGeom prst="rect">
            <a:avLst/>
          </a:prstGeom>
        </p:spPr>
      </p:pic>
      <p:cxnSp>
        <p:nvCxnSpPr>
          <p:cNvPr id="9" name="直接连接符 8"/>
          <p:cNvCxnSpPr/>
          <p:nvPr>
            <p:custDataLst>
              <p:tags r:id="rId7"/>
            </p:custDataLst>
          </p:nvPr>
        </p:nvCxnSpPr>
        <p:spPr>
          <a:xfrm>
            <a:off x="857760" y="4520059"/>
            <a:ext cx="57690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857885" y="1802130"/>
            <a:ext cx="6318885" cy="52197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1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857250" y="2505075"/>
            <a:ext cx="6318885" cy="157289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869315" y="523875"/>
            <a:ext cx="10626090" cy="583565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400800" y="1244600"/>
            <a:ext cx="5095240" cy="493204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idx="1"/>
            <p:custDataLst>
              <p:tags r:id="rId7"/>
            </p:custDataLst>
          </p:nvPr>
        </p:nvSpPr>
        <p:spPr>
          <a:xfrm>
            <a:off x="695325" y="1244600"/>
            <a:ext cx="5090160" cy="493204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87070" y="6356350"/>
            <a:ext cx="289433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88544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235065" y="1243330"/>
            <a:ext cx="5260975" cy="4749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96595" y="1244600"/>
            <a:ext cx="5253990" cy="4749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6"/>
            </p:custDataLst>
          </p:nvPr>
        </p:nvSpPr>
        <p:spPr>
          <a:xfrm>
            <a:off x="869315" y="523875"/>
            <a:ext cx="10626090" cy="583565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2" name="矩形 11"/>
          <p:cNvSpPr/>
          <p:nvPr>
            <p:custDataLst>
              <p:tags r:id="rId7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11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235065" y="1719580"/>
            <a:ext cx="5260975" cy="445643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1"/>
            <p:custDataLst>
              <p:tags r:id="rId9"/>
            </p:custDataLst>
          </p:nvPr>
        </p:nvSpPr>
        <p:spPr>
          <a:xfrm>
            <a:off x="696595" y="1719580"/>
            <a:ext cx="5253990" cy="445643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86435" y="6356350"/>
            <a:ext cx="2894965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88544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869315" y="523875"/>
            <a:ext cx="10626090" cy="583565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99135" y="6356350"/>
            <a:ext cx="2882265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886075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95960" y="360045"/>
            <a:ext cx="10801985" cy="58178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95960" y="6356350"/>
            <a:ext cx="288544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88544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95960" y="1301750"/>
            <a:ext cx="10799088" cy="40555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 algn="l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869315" y="523875"/>
            <a:ext cx="10626090" cy="583565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99770" y="6356350"/>
            <a:ext cx="288163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886075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VCG41N1410470348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" r="838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904875" y="1714500"/>
            <a:ext cx="7571105" cy="193421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7" name="署名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904875" y="3999865"/>
            <a:ext cx="2019300" cy="48387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 dirty="0">
                <a:solidFill>
                  <a:srgbClr val="FFFFFF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VCG41N1410470348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" r="838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署名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904875" y="3999865"/>
            <a:ext cx="2019300" cy="48387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 dirty="0">
                <a:solidFill>
                  <a:srgbClr val="FFFFFF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5"/>
            </p:custDataLst>
          </p:nvPr>
        </p:nvSpPr>
        <p:spPr>
          <a:xfrm>
            <a:off x="904875" y="2458720"/>
            <a:ext cx="7571105" cy="118999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7" name="正文"/>
          <p:cNvSpPr txBox="1">
            <a:spLocks noGrp="1"/>
          </p:cNvSpPr>
          <p:nvPr>
            <p:ph type="body" idx="1" hasCustomPrompt="1"/>
            <p:custDataLst>
              <p:tags r:id="rId6"/>
            </p:custDataLst>
          </p:nvPr>
        </p:nvSpPr>
        <p:spPr>
          <a:xfrm>
            <a:off x="904875" y="1689735"/>
            <a:ext cx="7571105" cy="63817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2400" b="1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 err="1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-图片 4" descr="雪地上&#10;&#10;中度可信度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9" name="PA-正文"/>
          <p:cNvSpPr txBox="1">
            <a:spLocks noGrp="1"/>
          </p:cNvSpPr>
          <p:nvPr>
            <p:ph idx="3"/>
            <p:custDataLst>
              <p:tags r:id="rId4"/>
            </p:custDataLst>
          </p:nvPr>
        </p:nvSpPr>
        <p:spPr>
          <a:xfrm>
            <a:off x="695325" y="1245235"/>
            <a:ext cx="10800715" cy="493077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MiSans Heavy" panose="00000A00000000000000" charset="-122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1200"/>
              </a:spcBef>
              <a:spcAft>
                <a:spcPts val="0"/>
              </a:spcAft>
            </a:pPr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>
              <a:spcBef>
                <a:spcPts val="1200"/>
              </a:spcBef>
              <a:spcAft>
                <a:spcPts val="0"/>
              </a:spcAft>
            </a:pPr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8" name="PA-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869315" y="523875"/>
            <a:ext cx="10626090" cy="583565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 dirty="0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7" name="PA-矩形 1"/>
          <p:cNvSpPr/>
          <p:nvPr userDrawn="1">
            <p:custDataLst>
              <p:tags r:id="rId6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180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99135" y="6356350"/>
            <a:ext cx="2882265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880995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副标题"/>
          <p:cNvSpPr txBox="1">
            <a:spLocks noGrp="1"/>
          </p:cNvSpPr>
          <p:nvPr>
            <p:ph type="body" idx="2" hasCustomPrompt="1"/>
            <p:custDataLst>
              <p:tags r:id="rId4"/>
            </p:custDataLst>
          </p:nvPr>
        </p:nvSpPr>
        <p:spPr>
          <a:xfrm>
            <a:off x="798830" y="523875"/>
            <a:ext cx="1866265" cy="342900"/>
          </a:xfrm>
          <a:prstGeom prst="rect">
            <a:avLst/>
          </a:prstGeom>
          <a:noFill/>
        </p:spPr>
        <p:txBody>
          <a:bodyPr vert="horz" wrap="square" lIns="10795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1800" b="1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 err="1">
                <a:sym typeface="+mn-ea"/>
              </a:rPr>
              <a:t>单击编辑副标题</a:t>
            </a:r>
            <a:endParaRPr dirty="0"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1" hasCustomPrompt="1"/>
            <p:custDataLst>
              <p:tags r:id="rId5"/>
            </p:custDataLst>
          </p:nvPr>
        </p:nvSpPr>
        <p:spPr>
          <a:xfrm>
            <a:off x="798830" y="866775"/>
            <a:ext cx="1866265" cy="10598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" r="838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3" name="图形 5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08915" y="6143342"/>
            <a:ext cx="187891" cy="187891"/>
          </a:xfrm>
          <a:prstGeom prst="rect">
            <a:avLst/>
          </a:prstGeom>
        </p:spPr>
      </p:pic>
      <p:cxnSp>
        <p:nvCxnSpPr>
          <p:cNvPr id="9" name="直接连接符 8"/>
          <p:cNvCxnSpPr/>
          <p:nvPr>
            <p:custDataLst>
              <p:tags r:id="rId7"/>
            </p:custDataLst>
          </p:nvPr>
        </p:nvCxnSpPr>
        <p:spPr>
          <a:xfrm>
            <a:off x="857760" y="4520059"/>
            <a:ext cx="57690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节编号"/>
          <p:cNvSpPr txBox="1">
            <a:spLocks noGrp="1"/>
          </p:cNvSpPr>
          <p:nvPr>
            <p:ph type="body" idx="2" hasCustomPrompt="1"/>
            <p:custDataLst>
              <p:tags r:id="rId8"/>
            </p:custDataLst>
          </p:nvPr>
        </p:nvSpPr>
        <p:spPr>
          <a:xfrm>
            <a:off x="857885" y="1802130"/>
            <a:ext cx="6318885" cy="52197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en-US" altLang="zh-CN" sz="3200" b="1" i="0" u="none" strike="noStrike" kern="1200" cap="none" spc="0" normalizeH="0" baseline="0" noProof="1" dirty="0">
                <a:solidFill>
                  <a:schemeClr val="accent1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 err="1">
                <a:sym typeface="+mn-ea"/>
              </a:rPr>
              <a:t>编辑节编号</a:t>
            </a:r>
            <a:endParaRPr dirty="0">
              <a:sym typeface="+mn-ea"/>
            </a:endParaRPr>
          </a:p>
        </p:txBody>
      </p:sp>
      <p:sp>
        <p:nvSpPr>
          <p:cNvPr id="7" name="标题"/>
          <p:cNvSpPr txBox="1">
            <a:spLocks noGrp="1"/>
          </p:cNvSpPr>
          <p:nvPr>
            <p:ph type="title" idx="1" hasCustomPrompt="1"/>
            <p:custDataLst>
              <p:tags r:id="rId9"/>
            </p:custDataLst>
          </p:nvPr>
        </p:nvSpPr>
        <p:spPr>
          <a:xfrm>
            <a:off x="857250" y="2505075"/>
            <a:ext cx="6318885" cy="157289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标题和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雪地上&#10;&#10;中度可信度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标题"/>
          <p:cNvSpPr txBox="1">
            <a:spLocks noGrp="1"/>
          </p:cNvSpPr>
          <p:nvPr>
            <p:ph type="title" idx="4"/>
            <p:custDataLst>
              <p:tags r:id="rId4"/>
            </p:custDataLst>
          </p:nvPr>
        </p:nvSpPr>
        <p:spPr>
          <a:xfrm>
            <a:off x="869315" y="523875"/>
            <a:ext cx="10626090" cy="583565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0" name="矩形 9"/>
          <p:cNvSpPr/>
          <p:nvPr userDrawn="1">
            <p:custDataLst>
              <p:tags r:id="rId5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1800"/>
          </a:p>
        </p:txBody>
      </p:sp>
      <p:sp>
        <p:nvSpPr>
          <p:cNvPr id="9" name="正文"/>
          <p:cNvSpPr txBox="1">
            <a:spLocks noGrp="1"/>
          </p:cNvSpPr>
          <p:nvPr>
            <p:ph idx="2"/>
            <p:custDataLst>
              <p:tags r:id="rId6"/>
            </p:custDataLst>
          </p:nvPr>
        </p:nvSpPr>
        <p:spPr>
          <a:xfrm>
            <a:off x="6400800" y="1244600"/>
            <a:ext cx="5095240" cy="493204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8" name="正文"/>
          <p:cNvSpPr txBox="1">
            <a:spLocks noGrp="1"/>
          </p:cNvSpPr>
          <p:nvPr>
            <p:ph idx="1"/>
            <p:custDataLst>
              <p:tags r:id="rId7"/>
            </p:custDataLst>
          </p:nvPr>
        </p:nvSpPr>
        <p:spPr>
          <a:xfrm>
            <a:off x="695325" y="1244600"/>
            <a:ext cx="5090160" cy="4932045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87070" y="6356350"/>
            <a:ext cx="289433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8610600" y="6356350"/>
            <a:ext cx="288544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标题和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雪地上&#10;&#10;中度可信度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标题"/>
          <p:cNvSpPr txBox="1">
            <a:spLocks noGrp="1"/>
          </p:cNvSpPr>
          <p:nvPr>
            <p:ph type="title" idx="6"/>
            <p:custDataLst>
              <p:tags r:id="rId4"/>
            </p:custDataLst>
          </p:nvPr>
        </p:nvSpPr>
        <p:spPr>
          <a:xfrm>
            <a:off x="6235065" y="1243330"/>
            <a:ext cx="5260975" cy="4749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4" name="标题"/>
          <p:cNvSpPr txBox="1">
            <a:spLocks noGrp="1"/>
          </p:cNvSpPr>
          <p:nvPr>
            <p:ph type="title" idx="5"/>
            <p:custDataLst>
              <p:tags r:id="rId5"/>
            </p:custDataLst>
          </p:nvPr>
        </p:nvSpPr>
        <p:spPr>
          <a:xfrm>
            <a:off x="696595" y="1244600"/>
            <a:ext cx="5253990" cy="474980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0" normalizeH="0" baseline="0" noProof="1" dirty="0">
                <a:solidFill>
                  <a:schemeClr val="tx1"/>
                </a:soli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13" name="标题"/>
          <p:cNvSpPr txBox="1">
            <a:spLocks noGrp="1"/>
          </p:cNvSpPr>
          <p:nvPr>
            <p:ph type="title" idx="4"/>
            <p:custDataLst>
              <p:tags r:id="rId6"/>
            </p:custDataLst>
          </p:nvPr>
        </p:nvSpPr>
        <p:spPr>
          <a:xfrm>
            <a:off x="869315" y="523875"/>
            <a:ext cx="10626090" cy="583565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1800"/>
          </a:p>
        </p:txBody>
      </p:sp>
      <p:sp>
        <p:nvSpPr>
          <p:cNvPr id="11" name="正文"/>
          <p:cNvSpPr txBox="1">
            <a:spLocks noGrp="1"/>
          </p:cNvSpPr>
          <p:nvPr>
            <p:ph idx="2"/>
            <p:custDataLst>
              <p:tags r:id="rId8"/>
            </p:custDataLst>
          </p:nvPr>
        </p:nvSpPr>
        <p:spPr>
          <a:xfrm>
            <a:off x="6235065" y="1719580"/>
            <a:ext cx="5260975" cy="445643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10" name="正文"/>
          <p:cNvSpPr txBox="1">
            <a:spLocks noGrp="1"/>
          </p:cNvSpPr>
          <p:nvPr>
            <p:ph idx="1"/>
            <p:custDataLst>
              <p:tags r:id="rId9"/>
            </p:custDataLst>
          </p:nvPr>
        </p:nvSpPr>
        <p:spPr>
          <a:xfrm>
            <a:off x="696595" y="1719580"/>
            <a:ext cx="5253990" cy="445643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86435" y="6356350"/>
            <a:ext cx="2894965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88544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雪地上&#10;&#10;中度可信度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标题"/>
          <p:cNvSpPr txBox="1">
            <a:spLocks noGrp="1"/>
          </p:cNvSpPr>
          <p:nvPr>
            <p:ph type="title" idx="2"/>
            <p:custDataLst>
              <p:tags r:id="rId4"/>
            </p:custDataLst>
          </p:nvPr>
        </p:nvSpPr>
        <p:spPr>
          <a:xfrm>
            <a:off x="869315" y="523875"/>
            <a:ext cx="10626090" cy="583565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8" name="矩形 7"/>
          <p:cNvSpPr/>
          <p:nvPr userDrawn="1">
            <p:custDataLst>
              <p:tags r:id="rId5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180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99135" y="6356350"/>
            <a:ext cx="2882265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886075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雪地上&#10;&#10;中度可信度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正文"/>
          <p:cNvSpPr txBox="1"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695960" y="360045"/>
            <a:ext cx="10801985" cy="5817870"/>
          </a:xfrm>
          <a:prstGeom prst="rect">
            <a:avLst/>
          </a:prstGeom>
          <a:ln>
            <a:noFill/>
            <a:prstDash val="sysDash"/>
          </a:ln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ln>
                  <a:noFill/>
                  <a:prstDash val="sysDot"/>
                </a:ln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2pPr>
            <a:lvl3pPr marL="1143000" marR="0" lvl="2" indent="-228600" fontAlgn="auto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sz="16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3pPr>
            <a:lvl4pPr marL="1600200" marR="0" lvl="3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4pPr>
            <a:lvl5pPr marL="2057400" marR="0" lvl="4" indent="-228600" fontAlgn="auto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sz="1400" b="0" i="0" u="none" strike="noStrike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 err="1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 err="1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 err="1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 err="1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95960" y="6356350"/>
            <a:ext cx="288544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610600" y="6356350"/>
            <a:ext cx="288544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雪地上&#10;&#10;中度可信度描述已自动生成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副标题"/>
          <p:cNvSpPr txBox="1">
            <a:spLocks noGrp="1"/>
          </p:cNvSpPr>
          <p:nvPr>
            <p:ph type="body" idx="3" hasCustomPrompt="1"/>
            <p:custDataLst>
              <p:tags r:id="rId4"/>
            </p:custDataLst>
          </p:nvPr>
        </p:nvSpPr>
        <p:spPr>
          <a:xfrm>
            <a:off x="695960" y="1301750"/>
            <a:ext cx="10799088" cy="405553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2000" b="1" i="0" u="none" strike="noStrike" kern="1200" cap="none" spc="3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Heavy" panose="00000A00000000000000" charset="-122"/>
              </a:defRPr>
            </a:lvl1pPr>
          </a:lstStyle>
          <a:p>
            <a:pPr lvl="0" algn="l"/>
            <a:r>
              <a:rPr dirty="0">
                <a:sym typeface="+mn-ea"/>
              </a:rPr>
              <a:t>单击此处编辑母版副标题样式</a:t>
            </a:r>
            <a:endParaRPr dirty="0">
              <a:sym typeface="+mn-ea"/>
            </a:endParaRPr>
          </a:p>
        </p:txBody>
      </p:sp>
      <p:sp>
        <p:nvSpPr>
          <p:cNvPr id="6" name="标题"/>
          <p:cNvSpPr txBox="1">
            <a:spLocks noGrp="1"/>
          </p:cNvSpPr>
          <p:nvPr>
            <p:ph type="title" idx="2"/>
            <p:custDataLst>
              <p:tags r:id="rId5"/>
            </p:custDataLst>
          </p:nvPr>
        </p:nvSpPr>
        <p:spPr>
          <a:xfrm>
            <a:off x="869315" y="523875"/>
            <a:ext cx="10626090" cy="583565"/>
          </a:xfrm>
          <a:prstGeom prst="rect">
            <a:avLst/>
          </a:prstGeom>
          <a:noFill/>
        </p:spPr>
        <p:txBody>
          <a:bodyPr vert="horz" wrap="square" tIns="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300" normalizeH="0" baseline="0" noProof="1" dirty="0">
                <a:ln>
                  <a:noFill/>
                  <a:prstDash val="sysDot"/>
                </a:ln>
                <a:solidFill>
                  <a:schemeClr val="accent1"/>
                </a:solidFill>
                <a:latin typeface="+mj-ea"/>
                <a:ea typeface="+mj-ea"/>
                <a:cs typeface="+mn-cs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8" name="矩形 7"/>
          <p:cNvSpPr/>
          <p:nvPr userDrawn="1">
            <p:custDataLst>
              <p:tags r:id="rId6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180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99770" y="6356350"/>
            <a:ext cx="288163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6350"/>
            <a:ext cx="2886075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VCG41N1410470348" descr="雪地上&#10;&#10;中度可信度描述已自动生成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5" r="838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标题"/>
          <p:cNvSpPr txBox="1">
            <a:spLocks noGrp="1"/>
          </p:cNvSpPr>
          <p:nvPr>
            <p:ph type="title" idx="2" hasCustomPrompt="1"/>
            <p:custDataLst>
              <p:tags r:id="rId4"/>
            </p:custDataLst>
          </p:nvPr>
        </p:nvSpPr>
        <p:spPr>
          <a:xfrm>
            <a:off x="904875" y="1714500"/>
            <a:ext cx="7571105" cy="193421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6000" b="1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>
              <a:buClrTx/>
              <a:buSzTx/>
              <a:buFontTx/>
            </a:pPr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7" name="署名"/>
          <p:cNvSpPr txBox="1"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904875" y="3999865"/>
            <a:ext cx="2019300" cy="48387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effectLst/>
        </p:spPr>
        <p:txBody>
          <a:bodyPr vert="horz" wrap="square" lIns="0" tIns="0" rIns="0" bIns="0" rtlCol="0" anchor="ctr" anchorCtr="0">
            <a:normAutofit/>
          </a:bodyPr>
          <a:lstStyle>
            <a:lvl1pPr marL="0" marR="0" lvl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400" b="1" i="0" u="none" strike="noStrike" kern="1200" cap="none" spc="0" normalizeH="0" baseline="0" noProof="1" dirty="0">
                <a:solidFill>
                  <a:srgbClr val="FFFFFF"/>
                </a:solidFill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ctr">
              <a:buClrTx/>
              <a:buSzTx/>
              <a:buFontTx/>
            </a:pPr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tags" Target="../tags/tag82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1.xml"/><Relationship Id="rId18" Type="http://schemas.openxmlformats.org/officeDocument/2006/relationships/tags" Target="../tags/tag80.xml"/><Relationship Id="rId17" Type="http://schemas.openxmlformats.org/officeDocument/2006/relationships/tags" Target="../tags/tag79.xml"/><Relationship Id="rId16" Type="http://schemas.openxmlformats.org/officeDocument/2006/relationships/tags" Target="../tags/tag78.xml"/><Relationship Id="rId15" Type="http://schemas.openxmlformats.org/officeDocument/2006/relationships/tags" Target="../tags/tag77.xml"/><Relationship Id="rId14" Type="http://schemas.openxmlformats.org/officeDocument/2006/relationships/tags" Target="../tags/tag76.xml"/><Relationship Id="rId13" Type="http://schemas.openxmlformats.org/officeDocument/2006/relationships/image" Target="../media/image1.jpeg"/><Relationship Id="rId12" Type="http://schemas.openxmlformats.org/officeDocument/2006/relationships/tags" Target="../tags/tag7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20" Type="http://schemas.openxmlformats.org/officeDocument/2006/relationships/tags" Target="../tags/tag164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63.xml"/><Relationship Id="rId18" Type="http://schemas.openxmlformats.org/officeDocument/2006/relationships/tags" Target="../tags/tag162.xml"/><Relationship Id="rId17" Type="http://schemas.openxmlformats.org/officeDocument/2006/relationships/tags" Target="../tags/tag161.xml"/><Relationship Id="rId16" Type="http://schemas.openxmlformats.org/officeDocument/2006/relationships/tags" Target="../tags/tag160.xml"/><Relationship Id="rId15" Type="http://schemas.openxmlformats.org/officeDocument/2006/relationships/tags" Target="../tags/tag159.xml"/><Relationship Id="rId14" Type="http://schemas.openxmlformats.org/officeDocument/2006/relationships/tags" Target="../tags/tag158.xml"/><Relationship Id="rId13" Type="http://schemas.openxmlformats.org/officeDocument/2006/relationships/image" Target="../media/image1.jpeg"/><Relationship Id="rId12" Type="http://schemas.openxmlformats.org/officeDocument/2006/relationships/tags" Target="../tags/tag157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雪地上&#10;&#10;中度可信度描述已自动生成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1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矩形 7"/>
          <p:cNvSpPr/>
          <p:nvPr>
            <p:custDataLst>
              <p:tags r:id="rId14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9596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753983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KSO_TEMPLATE" hidden="1"/>
          <p:cNvSpPr/>
          <p:nvPr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1" i="0" u="none" strike="noStrike" kern="1200" cap="none" spc="0" normalizeH="0" baseline="0" dirty="0" smtClean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 noProof="1" dirty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+mn-cs"/>
          <a:sym typeface="+mn-ea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dirty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dirty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dirty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dirty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雪地上&#10;&#10;中度可信度描述已自动生成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 rotWithShape="1">
          <a:blip r:embed="rId1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2" t="17468" r="838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8" name="矩形 7"/>
          <p:cNvSpPr/>
          <p:nvPr userDrawn="1">
            <p:custDataLst>
              <p:tags r:id="rId14"/>
            </p:custDataLst>
          </p:nvPr>
        </p:nvSpPr>
        <p:spPr>
          <a:xfrm>
            <a:off x="578485" y="599440"/>
            <a:ext cx="108000" cy="432000"/>
          </a:xfrm>
          <a:prstGeom prst="rect">
            <a:avLst/>
          </a:prstGeom>
          <a:solidFill>
            <a:schemeClr val="accent2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180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5"/>
            </p:custDataLst>
          </p:nvPr>
        </p:nvSpPr>
        <p:spPr>
          <a:xfrm>
            <a:off x="695960" y="6356350"/>
            <a:ext cx="274320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6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7"/>
            </p:custDataLst>
          </p:nvPr>
        </p:nvSpPr>
        <p:spPr>
          <a:xfrm>
            <a:off x="8753983" y="6356350"/>
            <a:ext cx="274320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●"/>
            </a:pPr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标题占位符 8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/>
          <a:p>
            <a:pPr marL="0" marR="0" lvl="0" fontAlgn="auto">
              <a:lnSpc>
                <a:spcPct val="100000"/>
              </a:lnSpc>
              <a:buClrTx/>
              <a:buSzTx/>
              <a:buFontTx/>
            </a:pPr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solidFill>
            <a:schemeClr val="bg1"/>
          </a:solidFill>
          <a:ln>
            <a:noFill/>
            <a:prstDash val="solid"/>
          </a:ln>
          <a:effectLst>
            <a:outerShdw blurRad="203200" dist="101600" dir="8100000" algn="tr" rotWithShape="0">
              <a:srgbClr val="FF5DA9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zh-CN" altLang="en-US" sz="3200" b="1" i="0" u="none" strike="noStrike" kern="1200" cap="none" spc="0" normalizeH="0" baseline="0" dirty="0" smtClean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0" lang="zh-CN" altLang="en-US" sz="1800" b="0" i="0" u="none" strike="noStrike" kern="1200" cap="none" spc="150" normalizeH="0" baseline="0" noProof="1" dirty="0" smtClean="0">
          <a:ln>
            <a:noFill/>
            <a:prstDash val="sysDot"/>
          </a:ln>
          <a:solidFill>
            <a:schemeClr val="tx1">
              <a:lumMod val="75000"/>
              <a:lumOff val="25000"/>
            </a:schemeClr>
          </a:solidFill>
          <a:uFillTx/>
          <a:latin typeface="+mn-ea"/>
          <a:ea typeface="+mn-ea"/>
          <a:cs typeface="+mn-cs"/>
          <a:sym typeface="+mn-ea"/>
        </a:defRPr>
      </a:lvl1pPr>
      <a:lvl2pPr marL="6858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dirty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2pPr>
      <a:lvl3pPr marL="11430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dirty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3pPr>
      <a:lvl4pPr marL="16002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dirty="0" smtClean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4pPr>
      <a:lvl5pPr marL="2057400" marR="0" indent="-228600" algn="l" defTabSz="914400" rtl="0" eaLnBrk="1" fontAlgn="auto" latinLnBrk="0" hangingPunct="1">
        <a:lnSpc>
          <a:spcPct val="120000"/>
        </a:lnSpc>
        <a:spcBef>
          <a:spcPts val="1200"/>
        </a:spcBef>
        <a:spcAft>
          <a:spcPts val="0"/>
        </a:spcAft>
        <a:buFont typeface="Arial" panose="020B0604020202020204" pitchFamily="34" charset="0"/>
        <a:buChar char="•"/>
        <a:defRPr kumimoji="0" lang="zh-CN" altLang="en-US" sz="1600" b="0" i="0" u="none" strike="noStrike" kern="1200" cap="none" spc="150" normalizeH="0" baseline="0" dirty="0">
          <a:solidFill>
            <a:schemeClr val="tx1">
              <a:lumMod val="65000"/>
              <a:lumOff val="35000"/>
            </a:schemeClr>
          </a:solidFill>
          <a:uFillTx/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67.xml"/><Relationship Id="rId3" Type="http://schemas.openxmlformats.org/officeDocument/2006/relationships/image" Target="../media/image4.png"/><Relationship Id="rId2" Type="http://schemas.openxmlformats.org/officeDocument/2006/relationships/tags" Target="../tags/tag166.xml"/><Relationship Id="rId1" Type="http://schemas.openxmlformats.org/officeDocument/2006/relationships/tags" Target="../tags/tag165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" Type="http://schemas.openxmlformats.org/officeDocument/2006/relationships/tags" Target="../tags/tag168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tags" Target="../tags/tag173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tags" Target="../tags/tag172.xml"/><Relationship Id="rId1" Type="http://schemas.openxmlformats.org/officeDocument/2006/relationships/tags" Target="../tags/tag17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76.xml"/><Relationship Id="rId2" Type="http://schemas.openxmlformats.org/officeDocument/2006/relationships/tags" Target="../tags/tag175.xml"/><Relationship Id="rId1" Type="http://schemas.openxmlformats.org/officeDocument/2006/relationships/tags" Target="../tags/tag17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7.xml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80.xml"/><Relationship Id="rId2" Type="http://schemas.openxmlformats.org/officeDocument/2006/relationships/tags" Target="../tags/tag179.xml"/><Relationship Id="rId1" Type="http://schemas.openxmlformats.org/officeDocument/2006/relationships/tags" Target="../tags/tag17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tags" Target="../tags/tag181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tags" Target="../tags/tag18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83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86.xml"/><Relationship Id="rId2" Type="http://schemas.openxmlformats.org/officeDocument/2006/relationships/tags" Target="../tags/tag185.xml"/><Relationship Id="rId1" Type="http://schemas.openxmlformats.org/officeDocument/2006/relationships/tags" Target="../tags/tag184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ags" Target="../tags/tag188.xml"/><Relationship Id="rId2" Type="http://schemas.openxmlformats.org/officeDocument/2006/relationships/image" Target="../media/image4.png"/><Relationship Id="rId1" Type="http://schemas.openxmlformats.org/officeDocument/2006/relationships/tags" Target="../tags/tag18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2"/>
          <p:cNvSpPr>
            <a:spLocks noGrp="1"/>
          </p:cNvSpPr>
          <p:nvPr>
            <p:ph type="title" idx="2"/>
            <p:custDataLst>
              <p:tags r:id="rId1"/>
            </p:custDataLst>
          </p:nvPr>
        </p:nvSpPr>
        <p:spPr>
          <a:xfrm>
            <a:off x="637540" y="2564765"/>
            <a:ext cx="11085830" cy="767080"/>
          </a:xfrm>
        </p:spPr>
        <p:txBody>
          <a:bodyPr>
            <a:noAutofit/>
          </a:bodyPr>
          <a:p>
            <a:pPr algn="ctr"/>
            <a:r>
              <a:rPr lang="zh-CN" altLang="en-US" sz="4800">
                <a:sym typeface="+mn-ea"/>
              </a:rPr>
              <a:t>安达化工园区</a:t>
            </a:r>
            <a:br>
              <a:rPr lang="zh-CN" altLang="en-US" sz="4800">
                <a:sym typeface="+mn-ea"/>
              </a:rPr>
            </a:br>
            <a:r>
              <a:rPr lang="en-US" altLang="zh-CN" sz="4800">
                <a:sym typeface="+mn-ea"/>
              </a:rPr>
              <a:t>VOCs</a:t>
            </a:r>
            <a:r>
              <a:rPr lang="zh-CN" altLang="en-US" sz="4800">
                <a:sym typeface="+mn-ea"/>
              </a:rPr>
              <a:t>走航溯源监测报告</a:t>
            </a:r>
            <a:endParaRPr lang="zh-CN" altLang="en-US" sz="480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7432040" y="4869180"/>
            <a:ext cx="4161155" cy="1186815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/>
          <a:lstStyle>
            <a:lvl1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2400" b="1" i="0" u="none" strike="noStrike" kern="1200" cap="none" spc="0" normalizeH="0" baseline="0" noProof="1" dirty="0" smtClean="0">
                <a:ln>
                  <a:noFill/>
                  <a:prstDash val="sysDot"/>
                </a:ln>
                <a:solidFill>
                  <a:schemeClr val="accent1"/>
                </a:solidFill>
                <a:uFillTx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  <a:lvl2pPr marL="685800" marR="0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zh-CN" altLang="en-US" sz="2000"/>
          </a:p>
          <a:p>
            <a:pPr algn="l"/>
            <a:endParaRPr lang="zh-CN" altLang="en-US" sz="1400"/>
          </a:p>
          <a:p>
            <a:pPr algn="l"/>
            <a:r>
              <a:rPr lang="zh-CN" altLang="en-US" sz="1400"/>
              <a:t>监测日期：</a:t>
            </a:r>
            <a:r>
              <a:rPr lang="en-US" altLang="zh-CN" sz="1400"/>
              <a:t>2026</a:t>
            </a:r>
            <a:r>
              <a:rPr lang="zh-CN" altLang="en-US" sz="1400"/>
              <a:t>年</a:t>
            </a:r>
            <a:r>
              <a:rPr sz="1400"/>
              <a:t>9</a:t>
            </a:r>
            <a:r>
              <a:rPr lang="zh-CN" altLang="en-US" sz="1400"/>
              <a:t>月</a:t>
            </a:r>
            <a:r>
              <a:rPr sz="1400"/>
              <a:t>30</a:t>
            </a:r>
            <a:r>
              <a:rPr lang="zh-CN" altLang="en-US" sz="1400"/>
              <a:t>日</a:t>
            </a:r>
            <a:endParaRPr lang="zh-CN" altLang="en-US" sz="1400"/>
          </a:p>
          <a:p>
            <a:pPr algn="l"/>
            <a:endParaRPr lang="en-US" altLang="zh-CN" sz="1400"/>
          </a:p>
        </p:txBody>
      </p:sp>
      <p:sp>
        <p:nvSpPr>
          <p:cNvPr id="2" name="矩形 1"/>
          <p:cNvSpPr/>
          <p:nvPr/>
        </p:nvSpPr>
        <p:spPr>
          <a:xfrm>
            <a:off x="7432040" y="5878195"/>
            <a:ext cx="4169410" cy="31242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noAutofit/>
          </a:bodyPr>
          <a:lstStyle>
            <a:lvl1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2400" b="1" i="0" u="none" strike="noStrike" kern="1200" cap="none" spc="0" normalizeH="0" baseline="0" noProof="1" dirty="0" smtClean="0">
                <a:ln>
                  <a:noFill/>
                  <a:prstDash val="sysDot"/>
                </a:ln>
                <a:solidFill>
                  <a:schemeClr val="accent1"/>
                </a:solidFill>
                <a:uFillTx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  <a:lvl2pPr marL="685800" marR="0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400">
                <a:solidFill>
                  <a:schemeClr val="tx1"/>
                </a:solidFill>
                <a:sym typeface="+mn-ea"/>
              </a:rPr>
              <a:t>报</a:t>
            </a:r>
            <a:r>
              <a:rPr lang="zh-CN" altLang="en-US" sz="1400">
                <a:solidFill>
                  <a:schemeClr val="tx1"/>
                </a:solidFill>
                <a:sym typeface="+mn-ea"/>
              </a:rPr>
              <a:t>告单位：哈尔滨工大博实环境工程有限责任</a:t>
            </a:r>
            <a:r>
              <a:rPr lang="zh-CN" altLang="en-US" sz="1400">
                <a:solidFill>
                  <a:schemeClr val="tx1"/>
                </a:solidFill>
                <a:sym typeface="+mn-ea"/>
              </a:rPr>
              <a:t>公司</a:t>
            </a:r>
            <a:endParaRPr lang="zh-CN" altLang="en-US" sz="1400">
              <a:solidFill>
                <a:schemeClr val="tx1"/>
              </a:solidFill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7955" t="15352" r="14831" b="27954"/>
          <a:stretch>
            <a:fillRect/>
          </a:stretch>
        </p:blipFill>
        <p:spPr>
          <a:xfrm>
            <a:off x="479425" y="404495"/>
            <a:ext cx="1703705" cy="91059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95325" y="1316990"/>
            <a:ext cx="10800715" cy="4930775"/>
          </a:xfrm>
        </p:spPr>
        <p:txBody>
          <a:bodyPr>
            <a:noAutofit/>
          </a:bodyPr>
          <a:p>
            <a:pPr marL="0" indent="0" algn="just">
              <a:buNone/>
            </a:pP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  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任务背景：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>
              <a:buNone/>
            </a:pP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受</a:t>
            </a:r>
            <a:r>
              <a:rPr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绥化市生态环境局、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绥化市安达生态环境局委托，为掌握区域实时污染分布，对园区大气污染问题开展本次走航溯源监测。本次监测旨在通过高精度移动监测设备，对安达万宝山园区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企业及边界进行全覆盖污染溯源分析，提供动态污染地图，精准识别污染物来源。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>
              <a:buNone/>
            </a:pP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  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法律法规及政策依据：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/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</a:t>
            </a:r>
            <a:r>
              <a:rPr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中华人民共和国民生态环境法典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》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/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《环境空气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挥发性有机物走航监测技术规范》（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HJ 1286-2023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/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《大气污染物综合排放标准》（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GB 16297-1996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just"/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《挥发性有机物监测技术规范》（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HJ 1011-2018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>
              <a:buNone/>
            </a:pP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  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预期成果：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获取辖区污染物空间分布图谱，识别并定位异常排放源，形成溯源排查建议清单。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/>
          <a:p>
            <a:r>
              <a:rPr lang="zh-CN" altLang="en-US"/>
              <a:t>一、</a:t>
            </a:r>
            <a:r>
              <a:rPr lang="en-US" altLang="zh-CN"/>
              <a:t> </a:t>
            </a:r>
            <a:r>
              <a:rPr lang="zh-CN" altLang="en-US"/>
              <a:t>监测背景与目标</a:t>
            </a:r>
            <a:endParaRPr lang="en-US" altLang="zh-CN">
              <a:solidFill>
                <a:schemeClr val="bg1">
                  <a:lumMod val="85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95325" y="1316990"/>
            <a:ext cx="5812790" cy="4930775"/>
          </a:xfrm>
        </p:spPr>
        <p:txBody>
          <a:bodyPr>
            <a:noAutofit/>
          </a:bodyPr>
          <a:p>
            <a:pPr marL="0" indent="0" algn="just">
              <a:buNone/>
            </a:pP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技术方法与设备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>
              <a:buNone/>
            </a:pP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质谱方法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VOCs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分析仪：车载移动监测，结合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GPS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实现污染物与地理信息实时叠加。采用高精度质谱分析技术，对挥发性有机物（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VOCs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）进行实时检测，检测限低至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ppb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级，确保数据准确性与灵敏度。辅助污染源解析。通过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GIS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平台构建污染物空间分布模型，结合排放特征与地理信息，实现对污染源的快速定位与分类。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>
              <a:buNone/>
            </a:pP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监测车：采用灵活机动的小型车辆作为主要载体，车辆沿规划路径行驶，路径覆盖主要工业园区主干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道路，实时反馈空气污染物浓度变化趋势。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>
              <a:buNone/>
            </a:pP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>
              <a:buNone/>
            </a:pP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二、</a:t>
            </a:r>
            <a:r>
              <a:t> </a:t>
            </a:r>
            <a:r>
              <a:rPr lang="zh-CN" altLang="en-US"/>
              <a:t>监测方案</a:t>
            </a:r>
            <a:endParaRPr lang="en-US" altLang="zh-CN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3790" y="692785"/>
            <a:ext cx="3385175" cy="253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3790" y="3717290"/>
            <a:ext cx="3385175" cy="25380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95325" y="1460500"/>
            <a:ext cx="10809605" cy="4930775"/>
          </a:xfrm>
        </p:spPr>
        <p:txBody>
          <a:bodyPr>
            <a:noAutofit/>
          </a:bodyPr>
          <a:p>
            <a:pPr marL="0" indent="0" algn="just">
              <a:buNone/>
            </a:pP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数据质量保证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>
              <a:buNone/>
            </a:pP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监测前设备已按规范进行校准，有效保证数据质量。监测过程中实施严格的质量控制措施，确保数据真实、可靠。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>
              <a:buNone/>
            </a:pP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走航团队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>
              <a:buNone/>
            </a:pP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司机一名，数据分析人员一名，巡查人员一名，</a:t>
            </a:r>
            <a:r>
              <a:rPr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与</a:t>
            </a:r>
            <a:r>
              <a:rPr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委托单位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同组成监测走航小组。司机负责监测车辆的安全驾驶及路线规划，确保按预定路径完成走航监测任务；数据分析人员远程实时监控仪器运行状态，对采集数据进行初步筛查与处理，保障数据完整性；巡查指导人员负责现场协调及突发情况处置，确保监测工作顺利推进。小组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成员密切配合，形成高效运转机制。监测期间，小组进行工作复盘与数据核对，确保全过程可控、结果可溯。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二、</a:t>
            </a:r>
            <a:r>
              <a:t> </a:t>
            </a:r>
            <a:r>
              <a:rPr lang="zh-CN" altLang="en-US"/>
              <a:t>监测方案</a:t>
            </a:r>
            <a:r>
              <a:rPr lang="en-US" altLang="zh-CN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en-US" altLang="zh-CN">
              <a:solidFill>
                <a:schemeClr val="bg1">
                  <a:lumMod val="85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标题 8"/>
          <p:cNvSpPr>
            <a:spLocks noGrp="1"/>
          </p:cNvSpPr>
          <p:nvPr>
            <p:ph type="title" idx="2"/>
          </p:nvPr>
        </p:nvSpPr>
        <p:spPr>
          <a:xfrm>
            <a:off x="5520055" y="5969635"/>
            <a:ext cx="4927600" cy="587375"/>
          </a:xfrm>
        </p:spPr>
        <p:txBody>
          <a:bodyPr anchor="t" anchorCtr="0">
            <a:normAutofit fontScale="90000"/>
          </a:bodyPr>
          <a:p>
            <a:pPr algn="ctr">
              <a:lnSpc>
                <a:spcPct val="150000"/>
              </a:lnSpc>
            </a:pPr>
            <a:r>
              <a:rPr sz="20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走航时段包括园区主要道路</a:t>
            </a:r>
            <a:br>
              <a:rPr lang="en-US" altLang="zh-CN" sz="2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</a:br>
            <a:endParaRPr lang="en-US" altLang="zh-CN" sz="2200" b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标题 2"/>
          <p:cNvSpPr>
            <a:spLocks noGrp="1"/>
          </p:cNvSpPr>
          <p:nvPr/>
        </p:nvSpPr>
        <p:spPr>
          <a:xfrm>
            <a:off x="623570" y="548640"/>
            <a:ext cx="10626090" cy="583565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 dirty="0" smtClean="0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r>
              <a: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走航监测整体</a:t>
            </a:r>
            <a:r>
              <a: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线路概览</a:t>
            </a:r>
            <a:endParaRPr lang="en-US" altLang="zh-CN" sz="2400" b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8255" y="621030"/>
            <a:ext cx="5803265" cy="5194300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3"/>
            <p:custDataLst>
              <p:tags r:id="rId2"/>
            </p:custDataLst>
          </p:nvPr>
        </p:nvSpPr>
        <p:spPr>
          <a:xfrm>
            <a:off x="695325" y="1460500"/>
            <a:ext cx="4322445" cy="4930775"/>
          </a:xfrm>
        </p:spPr>
        <p:txBody>
          <a:bodyPr>
            <a:noAutofit/>
          </a:bodyPr>
          <a:p>
            <a:pPr marL="0" indent="0" algn="just">
              <a:buNone/>
            </a:pP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本次走航从安达兰泽科技西侧开始，东至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吉地油服，南至升邦南侧，北至康莱北侧和凯伦达北侧，园区企业以及边界均已覆盖</a:t>
            </a:r>
            <a:r>
              <a:rPr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95325" y="1460500"/>
            <a:ext cx="10809605" cy="4930775"/>
          </a:xfrm>
        </p:spPr>
        <p:txBody>
          <a:bodyPr>
            <a:noAutofit/>
          </a:bodyPr>
          <a:p>
            <a:pPr marL="0" indent="0" algn="just">
              <a:buNone/>
            </a:pP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走航监测时间：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2026-09-08 00:12:11——01:08:05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>
              <a:buNone/>
            </a:pP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走航检测指标：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TVOCs</a:t>
            </a:r>
            <a:r>
              <a:rPr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及特征污染物。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>
              <a:buNone/>
            </a:pP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走航路线：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本次走航覆盖安达万宝山园区企业以及边界，日间巡查走航。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>
              <a:buNone/>
            </a:pPr>
            <a:r>
              <a:rPr lang="en-US" altLang="zh-CN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</a:t>
            </a:r>
            <a:r>
              <a:rPr lang="zh-CN" altLang="en-US" sz="1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整体污染分布特征：</a:t>
            </a:r>
            <a:endParaRPr lang="zh-CN" altLang="en-US" sz="1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>
              <a:buNone/>
            </a:pP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天气情况：当日气温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3-15℃</a:t>
            </a:r>
            <a:r>
              <a:rPr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，西南风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级，相对湿度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75%</a:t>
            </a:r>
            <a:r>
              <a:rPr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>
              <a:buNone/>
            </a:pPr>
            <a:r>
              <a:rPr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根据整体监测情况，发现有轻微高值点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17</a:t>
            </a:r>
            <a:r>
              <a:rPr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处。</a:t>
            </a:r>
            <a:endParaRPr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>
              <a:buNone/>
            </a:pP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三、</a:t>
            </a:r>
            <a:r>
              <a:t> </a:t>
            </a:r>
            <a:r>
              <a:rPr lang="zh-CN" altLang="en-US"/>
              <a:t>数据结果与分析</a:t>
            </a:r>
            <a:r>
              <a:rPr lang="en-US" altLang="zh-CN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en-US" altLang="zh-CN">
              <a:solidFill>
                <a:schemeClr val="bg1">
                  <a:lumMod val="85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2"/>
          <p:cNvSpPr>
            <a:spLocks noGrp="1"/>
          </p:cNvSpPr>
          <p:nvPr/>
        </p:nvSpPr>
        <p:spPr>
          <a:xfrm>
            <a:off x="783590" y="1052830"/>
            <a:ext cx="5991860" cy="583565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/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 dirty="0" smtClean="0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/>
            <a:r>
              <a: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走航浓度地图2026-0</a:t>
            </a:r>
            <a:r>
              <a:rPr lang="en-US" altLang="zh-CN"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r>
              <a: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en-US" altLang="zh-CN"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30 00</a:t>
            </a:r>
            <a:r>
              <a: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:</a:t>
            </a:r>
            <a:r>
              <a:rPr lang="en-US" altLang="zh-CN"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12</a:t>
            </a:r>
            <a:r>
              <a: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:</a:t>
            </a:r>
            <a:r>
              <a:rPr lang="en-US" altLang="zh-CN"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11</a:t>
            </a:r>
            <a:r>
              <a: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</a:t>
            </a:r>
            <a:r>
              <a:rPr lang="en-US" altLang="zh-CN"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01</a:t>
            </a:r>
            <a:r>
              <a: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:</a:t>
            </a:r>
            <a:r>
              <a:rPr lang="en-US" altLang="zh-CN"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08</a:t>
            </a:r>
            <a:r>
              <a: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:</a:t>
            </a:r>
            <a:r>
              <a:rPr lang="en-US" altLang="zh-CN"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05</a:t>
            </a:r>
            <a:endParaRPr lang="en-US" altLang="zh-CN" sz="1800" b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标题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869315" y="523875"/>
            <a:ext cx="10626090" cy="583565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 dirty="0" smtClean="0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r>
              <a:rPr lang="zh-CN" altLang="en-US"/>
              <a:t>三、</a:t>
            </a:r>
            <a:r>
              <a:t> </a:t>
            </a:r>
            <a:r>
              <a:rPr lang="zh-CN" altLang="en-US"/>
              <a:t>数据结果与分析</a:t>
            </a:r>
            <a:endParaRPr lang="en-US" altLang="zh-CN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605" y="1844675"/>
            <a:ext cx="7712710" cy="44424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2"/>
          <p:cNvSpPr>
            <a:spLocks noGrp="1"/>
          </p:cNvSpPr>
          <p:nvPr/>
        </p:nvSpPr>
        <p:spPr>
          <a:xfrm>
            <a:off x="783590" y="1052830"/>
            <a:ext cx="5991860" cy="583565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/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 dirty="0" smtClean="0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pPr lvl="0" algn="l"/>
            <a:r>
              <a: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走航浓度地图</a:t>
            </a:r>
            <a:r>
              <a: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2026-0</a:t>
            </a:r>
            <a:r>
              <a:rPr lang="en-US" altLang="zh-CN"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</a:t>
            </a:r>
            <a:r>
              <a: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-</a:t>
            </a:r>
            <a:r>
              <a:rPr lang="en-US" altLang="zh-CN"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30 00</a:t>
            </a:r>
            <a:r>
              <a: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:</a:t>
            </a:r>
            <a:r>
              <a:rPr lang="en-US" altLang="zh-CN"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12</a:t>
            </a:r>
            <a:r>
              <a: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:</a:t>
            </a:r>
            <a:r>
              <a:rPr lang="en-US" altLang="zh-CN"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11</a:t>
            </a:r>
            <a:r>
              <a: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——</a:t>
            </a:r>
            <a:r>
              <a:rPr lang="en-US" altLang="zh-CN"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01</a:t>
            </a:r>
            <a:r>
              <a: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:</a:t>
            </a:r>
            <a:r>
              <a:rPr lang="en-US" altLang="zh-CN"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08</a:t>
            </a:r>
            <a:r>
              <a:rPr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:</a:t>
            </a:r>
            <a:r>
              <a:rPr lang="en-US" altLang="zh-CN" sz="1800" b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05</a:t>
            </a:r>
            <a:endParaRPr lang="en-US" altLang="zh-CN" sz="1800" b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标题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869315" y="523875"/>
            <a:ext cx="10626090" cy="583565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 dirty="0" smtClean="0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r>
              <a:rPr lang="zh-CN" altLang="en-US"/>
              <a:t>三、</a:t>
            </a:r>
            <a:r>
              <a:t> </a:t>
            </a:r>
            <a:r>
              <a:rPr lang="zh-CN" altLang="en-US"/>
              <a:t>数据结果与分析</a:t>
            </a:r>
            <a:endParaRPr lang="en-US" altLang="zh-CN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70" y="2132965"/>
            <a:ext cx="5433060" cy="42367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370" y="2201545"/>
            <a:ext cx="5291455" cy="41262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4290" y="2204720"/>
            <a:ext cx="5307330" cy="412623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" name="标题 2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869315" y="523875"/>
            <a:ext cx="10626090" cy="583565"/>
          </a:xfrm>
          <a:prstGeom prst="rect">
            <a:avLst/>
          </a:prstGeom>
          <a:noFill/>
        </p:spPr>
        <p:txBody>
          <a:bodyPr vert="horz" wrap="square" lIns="91440" tIns="0" rIns="91440" bIns="0" rtlCol="0" anchor="b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 dirty="0" smtClean="0">
                <a:solidFill>
                  <a:schemeClr val="accent1"/>
                </a:solidFill>
                <a:latin typeface="+mj-lt"/>
                <a:ea typeface="+mj-ea"/>
                <a:cs typeface="MiSans Heavy" panose="00000A00000000000000" charset="-122"/>
                <a:sym typeface="+mn-ea"/>
              </a:defRPr>
            </a:lvl1pPr>
          </a:lstStyle>
          <a:p>
            <a:r>
              <a:rPr lang="zh-CN" altLang="en-US"/>
              <a:t>三、</a:t>
            </a:r>
            <a:r>
              <a:t> </a:t>
            </a:r>
            <a:r>
              <a:rPr lang="zh-CN" altLang="en-US"/>
              <a:t>数据结果与分析</a:t>
            </a:r>
            <a:endParaRPr lang="en-US" altLang="zh-CN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6080" y="2061210"/>
            <a:ext cx="1141920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较高值聚集区：吉翔、京盛华附近</a:t>
            </a:r>
            <a:endParaRPr lang="zh-CN" altLang="en-US"/>
          </a:p>
          <a:p>
            <a:r>
              <a:rPr lang="zh-CN" altLang="en-US"/>
              <a:t>分析结论： 由于今日吹西南风，位于上风向（</a:t>
            </a:r>
            <a:r>
              <a:rPr lang="zh-CN" altLang="en-US"/>
              <a:t>最高点西南侧）的污染源排放后，污染物并未迅速扩散稀释，而是在该区域形成了高浓度的“污染团”。上风口企业是裕顺以及辉煌。</a:t>
            </a:r>
            <a:endParaRPr lang="zh-CN" altLang="en-US"/>
          </a:p>
          <a:p>
            <a:r>
              <a:rPr lang="zh-CN" altLang="en-US"/>
              <a:t>地址区域： 尽管总量低，但离子阱的高灵敏度仍能捕捉到痕量</a:t>
            </a:r>
            <a:r>
              <a:rPr lang="en-US" altLang="zh-CN"/>
              <a:t>VOCs</a:t>
            </a:r>
            <a:r>
              <a:rPr lang="zh-CN" altLang="en-US"/>
              <a:t>。这属于正常的环境本底或生物源排放。</a:t>
            </a:r>
            <a:endParaRPr lang="zh-CN" altLang="en-US"/>
          </a:p>
          <a:p>
            <a:r>
              <a:rPr lang="zh-CN" altLang="en-US"/>
              <a:t>异常突高点：吉翔附近</a:t>
            </a:r>
            <a:endParaRPr lang="zh-CN" altLang="en-US"/>
          </a:p>
          <a:p>
            <a:r>
              <a:rPr lang="zh-CN" altLang="en-US"/>
              <a:t>分析结论： 该数值属于虽然较高（</a:t>
            </a:r>
            <a:r>
              <a:rPr lang="en-US" altLang="zh-CN"/>
              <a:t>429.95</a:t>
            </a:r>
            <a:r>
              <a:rPr lang="en-US" altLang="zh-CN">
                <a:latin typeface="宋体" panose="02010600030101010101" pitchFamily="2" charset="-122"/>
                <a:sym typeface="+mn-ea"/>
              </a:rPr>
              <a:t>μg/m³</a:t>
            </a:r>
            <a:r>
              <a:rPr lang="zh-CN" altLang="en-US"/>
              <a:t>），但根据国家相关规定，</a:t>
            </a:r>
            <a:r>
              <a:rPr lang="en-US" altLang="zh-CN">
                <a:sym typeface="+mn-ea"/>
              </a:rPr>
              <a:t>VOCs</a:t>
            </a:r>
            <a:r>
              <a:rPr lang="zh-CN" altLang="en-US">
                <a:sym typeface="+mn-ea"/>
              </a:rPr>
              <a:t>在园区内不超过</a:t>
            </a:r>
            <a:r>
              <a:rPr lang="en-US" altLang="zh-CN">
                <a:sym typeface="+mn-ea"/>
              </a:rPr>
              <a:t>0.6mg/m³=600</a:t>
            </a:r>
            <a:r>
              <a:rPr lang="en-US" altLang="zh-CN">
                <a:latin typeface="宋体" panose="02010600030101010101" pitchFamily="2" charset="-122"/>
                <a:sym typeface="+mn-ea"/>
              </a:rPr>
              <a:t>μg/m³</a:t>
            </a:r>
            <a:r>
              <a:rPr lang="zh-CN" altLang="en-US">
                <a:latin typeface="宋体" panose="02010600030101010101" pitchFamily="2" charset="-122"/>
                <a:sym typeface="+mn-ea"/>
              </a:rPr>
              <a:t>属于正常范围</a:t>
            </a:r>
            <a:r>
              <a:rPr lang="zh-CN" altLang="en-US"/>
              <a:t>。</a:t>
            </a:r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内容占位符 1"/>
          <p:cNvSpPr>
            <a:spLocks noGrp="1"/>
          </p:cNvSpPr>
          <p:nvPr>
            <p:ph idx="3"/>
            <p:custDataLst>
              <p:tags r:id="rId1"/>
            </p:custDataLst>
          </p:nvPr>
        </p:nvSpPr>
        <p:spPr>
          <a:xfrm>
            <a:off x="695325" y="1460500"/>
            <a:ext cx="10809605" cy="4930775"/>
          </a:xfrm>
        </p:spPr>
        <p:txBody>
          <a:bodyPr>
            <a:noAutofit/>
          </a:bodyPr>
          <a:p>
            <a:pPr marL="0" lvl="0" indent="0" algn="l">
              <a:buNone/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0" algn="l"/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本次监测到最高点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VOCS</a:t>
            </a:r>
            <a:r>
              <a: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浓度为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429.95</a:t>
            </a:r>
            <a:r>
              <a:rPr lang="en-US" altLang="zh-CN">
                <a:latin typeface="宋体" panose="02010600030101010101" pitchFamily="2" charset="-122"/>
                <a:sym typeface="+mn-ea"/>
              </a:rPr>
              <a:t>μg/m³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，几乎全部由“丁烷”构成。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0" algn="l"/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离子阱质谱仪在此点位捕捉到了非常清晰的特征指纹图谱，主要成分呈现“单一主导、微量伴随”的特征。如此高的丰度比，排除了复杂化工混合溶剂的可能性，直指液化石油气或轻烃类物质。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0" algn="l"/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基于“丁烷”这一核心特征因子，结合夜间（00:39）的时间点和地理位置，得出以下溯源结论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0" algn="l"/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嫌疑源一：液化气泄漏或违规排放（可能性最大）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0" algn="l"/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嫌疑源二：发泡剂/制冷剂生产或使用环节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lvl="0" algn="l"/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丁烷是极易燃易爆气体。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429.95</a:t>
            </a:r>
            <a:r>
              <a:rPr lang="en-US" altLang="zh-CN">
                <a:latin typeface="宋体" panose="02010600030101010101" pitchFamily="2" charset="-122"/>
                <a:sym typeface="+mn-ea"/>
              </a:rPr>
              <a:t>μg/m³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的浓度虽然数值浓度较高，但远远低于厂界无组织排放和场区无组织排放标准。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 idx="2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四、</a:t>
            </a:r>
            <a:r>
              <a:t> </a:t>
            </a:r>
            <a:r>
              <a:rPr lang="zh-CN" altLang="en-US"/>
              <a:t>结论</a:t>
            </a:r>
            <a:r>
              <a:rPr lang="en-US" altLang="zh-CN">
                <a:solidFill>
                  <a:schemeClr val="bg1">
                    <a:lumMod val="85000"/>
                  </a:schemeClr>
                </a:solidFill>
              </a:rPr>
              <a:t> </a:t>
            </a:r>
            <a:endParaRPr lang="en-US" altLang="zh-CN">
              <a:solidFill>
                <a:schemeClr val="bg1">
                  <a:lumMod val="85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占位符 3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4369435" y="3644900"/>
            <a:ext cx="2697480" cy="367030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/>
          <a:lstStyle>
            <a:lvl1pPr marL="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US" altLang="zh-CN" sz="2400" b="1" i="0" u="none" strike="noStrike" kern="1200" cap="none" spc="0" normalizeH="0" baseline="0" noProof="1" dirty="0" smtClean="0">
                <a:ln>
                  <a:noFill/>
                  <a:prstDash val="sysDot"/>
                </a:ln>
                <a:solidFill>
                  <a:schemeClr val="accent1"/>
                </a:solidFill>
                <a:uFillTx/>
                <a:latin typeface="+mj-ea"/>
                <a:ea typeface="+mj-ea"/>
                <a:cs typeface="MiSans Heavy" panose="00000A00000000000000" charset="-122"/>
                <a:sym typeface="+mn-ea"/>
              </a:defRPr>
            </a:lvl1pPr>
            <a:lvl2pPr marL="685800" marR="0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e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  <a:p>
            <a:pPr algn="ctr"/>
            <a:endParaRPr lang="zh-CN" altLang="en-US" sz="1400"/>
          </a:p>
          <a:p>
            <a:pPr algn="ctr"/>
            <a:r>
              <a:rPr lang="en-US" altLang="zh-CN" sz="1400"/>
              <a:t>2026</a:t>
            </a:r>
            <a:r>
              <a:rPr lang="zh-CN" altLang="en-US" sz="1400"/>
              <a:t>年</a:t>
            </a:r>
            <a:r>
              <a:rPr sz="1400"/>
              <a:t>9</a:t>
            </a:r>
            <a:r>
              <a:rPr lang="zh-CN" altLang="en-US" sz="1400"/>
              <a:t>月</a:t>
            </a:r>
            <a:r>
              <a:rPr sz="1400"/>
              <a:t>30</a:t>
            </a:r>
            <a:r>
              <a:rPr lang="zh-CN" altLang="en-US" sz="1400"/>
              <a:t>日</a:t>
            </a:r>
            <a:endParaRPr lang="zh-CN" altLang="en-US" sz="14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7955" t="15352" r="14831" b="27954"/>
          <a:stretch>
            <a:fillRect/>
          </a:stretch>
        </p:blipFill>
        <p:spPr>
          <a:xfrm>
            <a:off x="4788535" y="2564765"/>
            <a:ext cx="1703705" cy="91059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800,&quot;width&quot;:19200}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2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4.xml><?xml version="1.0" encoding="utf-8"?>
<p:tagLst xmlns:p="http://schemas.openxmlformats.org/presentationml/2006/main">
  <p:tag name="KSO_WM_UNIT_PRESET_TEXT" val="Simple &amp; Creative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3.0"/>
  <p:tag name="PA" val="v5.2.11"/>
</p:tagLst>
</file>

<file path=ppt/tags/tag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  <p:tag name="PA" val="v5.2.11"/>
</p:tagLst>
</file>

<file path=ppt/tags/tag1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  <p:tag name="PA" val="v5.2.1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BEAUTIFY_FLAG" val="#wm#"/>
  <p:tag name="KSO_WM_UNIT_CONTENT_GROUP_TYPE" val="titlestyle"/>
  <p:tag name="PA" val="v5.2.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16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17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23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4*i*4"/>
  <p:tag name="KSO_WM_UNIT_LAYERLEVEL" val="1"/>
  <p:tag name="KSO_WM_TAG_VERSION" val="3.0"/>
</p:tagLst>
</file>

<file path=ppt/tags/tag24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2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3.0"/>
</p:tagLst>
</file>

<file path=ppt/tags/tag3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BEAUTIFY_FLAG" val="#wm#"/>
  <p:tag name="KSO_WM_UNIT_CONTENT_GROUP_TYPE" val="titlestyle"/>
</p:tagLst>
</file>

<file path=ppt/tags/tag3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3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3.0"/>
</p:tagLst>
</file>

<file path=ppt/tags/tag38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3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4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4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6*i*2"/>
  <p:tag name="KSO_WM_UNIT_LAYERLEVEL" val="1"/>
  <p:tag name="KSO_WM_TAG_VERSION" val="3.0"/>
  <p:tag name="KSO_WM_UNIT_CONTENT_GROUP_TYPE" val="titlestyle"/>
</p:tagLst>
</file>

<file path=ppt/tags/tag4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4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4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7*i*2"/>
  <p:tag name="KSO_WM_UNIT_LAYERLEVEL" val="1"/>
  <p:tag name="KSO_WM_TAG_VERSION" val="3.0"/>
  <p:tag name="KSO_WM_BEAUTIFY_FLAG" val="#wm#"/>
  <p:tag name="KSO_WM_UNIT_CONTENT_GROUP_TYPE" val="titlestyle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5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3.0"/>
</p:tagLst>
</file>

<file path=ppt/tags/tag5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6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3.0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64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BEAUTIFY_FLAG" val="#wm#"/>
  <p:tag name="KSO_WM_UNIT_CONTENT_GROUP_TYPE" val="titlestyle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70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与聆听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71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0*i*2"/>
  <p:tag name="KSO_WM_UNIT_LAYERLEVEL" val="1"/>
  <p:tag name="KSO_WM_TAG_VERSION" val="3.0"/>
  <p:tag name="KSO_WM_BEAUTIFY_FLAG" val="#wm#"/>
  <p:tag name="KSO_WM_UNIT_CONTENT_GROUP_TYPE" val="titlestyle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TEMPLATE_CATEGORY" val="custom"/>
  <p:tag name="KSO_WM_TEMPLATE_INDEX" val="20230230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TEMPLATE_CATEGORY" val="custom"/>
  <p:tag name="KSO_WM_TEMPLATE_INDEX" val="20230230"/>
</p:tagLst>
</file>

<file path=ppt/tags/tag82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0"/>
  <p:tag name="KSO_WM_TEMPLATE_THUMBS_INDEX" val="1、11"/>
</p:tagLst>
</file>

<file path=ppt/tags/tag83.xml><?xml version="1.0" encoding="utf-8"?>
<p:tagLst xmlns:p="http://schemas.openxmlformats.org/presentationml/2006/main">
  <p:tag name="KSO_WM_UNIT_PLACING_PICTURE_USER_VIEWPORT" val="{&quot;height&quot;:10800,&quot;width&quot;:19200}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84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*f*1"/>
  <p:tag name="KSO_WM_UNIT_LAYERLEVEL" val="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  <p:tag name="KSO_WM_UNIT_CONTENT_GROUP_TYPE" val="contentchip"/>
</p:tagLst>
</file>

<file path=ppt/tags/tag86.xml><?xml version="1.0" encoding="utf-8"?>
<p:tagLst xmlns:p="http://schemas.openxmlformats.org/presentationml/2006/main">
  <p:tag name="KSO_WM_UNIT_PRESET_TEXT" val="Simple &amp; Creative"/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0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2*i*1"/>
  <p:tag name="KSO_WM_UNIT_LAYERLEVEL" val="1"/>
  <p:tag name="KSO_WM_TAG_VERSION" val="3.0"/>
  <p:tag name="PA" val="v5.2.11"/>
</p:tagLst>
</file>

<file path=ppt/tags/tag9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  <p:tag name="PA" val="v5.2.11"/>
</p:tagLst>
</file>

<file path=ppt/tags/tag9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  <p:tag name="PA" val="v5.2.11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2*i*2"/>
  <p:tag name="KSO_WM_UNIT_LAYERLEVEL" val="1"/>
  <p:tag name="KSO_WM_TAG_VERSION" val="3.0"/>
  <p:tag name="KSO_WM_BEAUTIFY_FLAG" val="#wm#"/>
  <p:tag name="KSO_WM_UNIT_CONTENT_GROUP_TYPE" val="titlestyle"/>
  <p:tag name="PA" val="v5.2.1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PRESET_TEXT" val="Contents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3*b*1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</p:tagLst>
</file>

<file path=ppt/tags/tag99.xml><?xml version="1.0" encoding="utf-8"?>
<p:tagLst xmlns:p="http://schemas.openxmlformats.org/presentationml/2006/main">
  <p:tag name="KSO_WM_UNIT_ISCONTENTSTITLE" val="1"/>
  <p:tag name="KSO_WM_UNIT_ISNUMDGMTITLE" val="0"/>
  <p:tag name="KSO_WM_UNIT_PRESET_TEXT" val="目录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105.xml><?xml version="1.0" encoding="utf-8"?>
<p:tagLst xmlns:p="http://schemas.openxmlformats.org/presentationml/2006/main">
  <p:tag name="KSO_WM_BEAUTIFY_FLAG" val="#wm#"/>
  <p:tag name="KSO_WM_UNIT_LINE_FORE_SCHEMECOLOR_INDEX_BRIGHTNESS" val="0"/>
  <p:tag name="KSO_WM_UNIT_LINE_FORE_SCHEMECOLOR_INDEX" val="5"/>
  <p:tag name="KSO_WM_UNIT_LINE_FILL_TYPE" val="2"/>
  <p:tag name="KSO_WM_UNIT_HIGHLIGHT" val="0"/>
  <p:tag name="KSO_WM_UNIT_COMPATIBLE" val="0"/>
  <p:tag name="KSO_WM_UNIT_DIAGRAM_ISNUMVISUAL" val="0"/>
  <p:tag name="KSO_WM_UNIT_DIAGRAM_ISREFERUNIT" val="0"/>
  <p:tag name="KSO_WM_UNIT_CONTENT_GROUP_TYPE" val="contentchip"/>
  <p:tag name="KSO_WM_UNIT_TYPE" val="i"/>
  <p:tag name="KSO_WM_UNIT_INDEX" val="4"/>
  <p:tag name="KSO_WM_UNIT_ID" val="_4*i*4"/>
  <p:tag name="KSO_WM_UNIT_LAYERLEVEL" val="1"/>
  <p:tag name="KSO_WM_TAG_VERSION" val="3.0"/>
</p:tagLst>
</file>

<file path=ppt/tags/tag106.xml><?xml version="1.0" encoding="utf-8"?>
<p:tagLst xmlns:p="http://schemas.openxmlformats.org/presentationml/2006/main">
  <p:tag name="KSO_WM_UNIT_PRESET_TEXT" val="Part One"/>
  <p:tag name="KSO_WM_UNIT_NOCLEAR" val="0"/>
  <p:tag name="KSO_WM_UNIT_VALUE" val="6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章节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  <p:tag name="KSO_WM_UNIT_CONTENT_GROUP_TYPE" val="contentchip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1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5*i*1"/>
  <p:tag name="KSO_WM_UNIT_LAYERLEVEL" val="1"/>
  <p:tag name="KSO_WM_TAG_VERSION" val="3.0"/>
</p:tagLst>
</file>

<file path=ppt/tags/tag11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  <p:tag name="KSO_WM_UNIT_CONTENT_GROUP_TYPE" val="titlestyle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5*i*2"/>
  <p:tag name="KSO_WM_UNIT_LAYERLEVEL" val="1"/>
  <p:tag name="KSO_WM_TAG_VERSION" val="3.0"/>
  <p:tag name="KSO_WM_BEAUTIFY_FLAG" val="#wm#"/>
  <p:tag name="KSO_WM_UNIT_CONTENT_GROUP_TYPE" val="titlestyle"/>
</p:tagLst>
</file>

<file path=ppt/tags/tag11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1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1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6*i*1"/>
  <p:tag name="KSO_WM_UNIT_LAYERLEVEL" val="1"/>
  <p:tag name="KSO_WM_TAG_VERSION" val="3.0"/>
</p:tagLst>
</file>

<file path=ppt/tags/tag120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小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  <p:tag name="KSO_WM_UNIT_TEXT_FILL_FORE_SCHEMECOLOR_INDEX_BRIGHTNESS" val="0.15"/>
  <p:tag name="KSO_WM_UNIT_TEXT_FILL_FORE_SCHEMECOLOR_INDEX" val="13"/>
  <p:tag name="KSO_WM_UNIT_TEXT_FILL_TYPE" val="1"/>
</p:tagLst>
</file>

<file path=ppt/tags/tag122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  <p:tag name="KSO_WM_UNIT_CONTENT_GROUP_TYPE" val="titlestyle"/>
</p:tagLst>
</file>

<file path=ppt/tags/tag12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6*i*2"/>
  <p:tag name="KSO_WM_UNIT_LAYERLEVEL" val="1"/>
  <p:tag name="KSO_WM_TAG_VERSION" val="3.0"/>
  <p:tag name="KSO_WM_UNIT_CONTENT_GROUP_TYPE" val="titlestyle"/>
</p:tagLst>
</file>

<file path=ppt/tags/tag12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1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2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7*i*1"/>
  <p:tag name="KSO_WM_UNIT_LAYERLEVEL" val="1"/>
  <p:tag name="KSO_WM_TAG_VERSION" val="3.0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  <p:tag name="KSO_WM_UNIT_CONTENT_GROUP_TYPE" val="titlestyle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7*i*2"/>
  <p:tag name="KSO_WM_UNIT_LAYERLEVEL" val="1"/>
  <p:tag name="KSO_WM_TAG_VERSION" val="3.0"/>
  <p:tag name="KSO_WM_BEAUTIFY_FLAG" val="#wm#"/>
  <p:tag name="KSO_WM_UNIT_CONTENT_GROUP_TYPE" val="titlestyle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3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8*i*1"/>
  <p:tag name="KSO_WM_UNIT_LAYERLEVEL" val="1"/>
  <p:tag name="KSO_WM_TAG_VERSION" val="3.0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39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9*i*1"/>
  <p:tag name="KSO_WM_UNIT_LAYERLEVEL" val="1"/>
  <p:tag name="KSO_WM_TAG_VERSION" val="3.0"/>
</p:tagLst>
</file>

<file path=ppt/tags/tag14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  <p:tag name="KSO_WM_UNIT_PRESET_TEXT" val="单击此处编辑母版文本样式&#10;第二级&#10;第三级&#10;第四级&#10;第五级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4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0*i*1"/>
  <p:tag name="KSO_WM_UNIT_LAYERLEVEL" val="1"/>
  <p:tag name="KSO_WM_TAG_VERSION" val="3.0"/>
</p:tagLst>
</file>

<file path=ppt/tags/tag14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副标题"/>
  <p:tag name="KSO_WM_UNIT_NOCLEAR" val="0"/>
  <p:tag name="KSO_WM_UNIT_VALUE" val="1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CONTENT_GROUP_TYPE" val="titlestyle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PRESET_TEXT" val="正文页-预设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  <p:tag name="KSO_WM_UNIT_CONTENT_GROUP_TYPE" val="titlestyle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0*i*2"/>
  <p:tag name="KSO_WM_UNIT_LAYERLEVEL" val="1"/>
  <p:tag name="KSO_WM_TAG_VERSION" val="3.0"/>
  <p:tag name="KSO_WM_BEAUTIFY_FLAG" val="#wm#"/>
  <p:tag name="KSO_WM_UNIT_CONTENT_GROUP_TYPE" val="titlestyle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51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UNIT_TYPE" val="i"/>
  <p:tag name="KSO_WM_UNIT_INDEX" val="1"/>
</p:tagLst>
</file>

<file path=ppt/tags/tag152.xml><?xml version="1.0" encoding="utf-8"?>
<p:tagLst xmlns:p="http://schemas.openxmlformats.org/presentationml/2006/main">
  <p:tag name="KSO_WM_UNIT_ISCONTENTSTITLE" val="0"/>
  <p:tag name="KSO_WM_UNIT_ISNUMDGMTITLE" val="0"/>
  <p:tag name="KSO_WM_UNIT_PRESET_TEXT" val="感谢您的观看与聆听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  <p:tag name="KSO_WM_UNIT_CONTENT_GROUP_TYPE" val="contentchip"/>
</p:tagLst>
</file>

<file path=ppt/tags/tag153.xml><?xml version="1.0" encoding="utf-8"?>
<p:tagLst xmlns:p="http://schemas.openxmlformats.org/presentationml/2006/main">
  <p:tag name="KSO_WM_UNIT_SUBTYPE" val="b"/>
  <p:tag name="KSO_WM_UNIT_PRESET_TEXT" val="汇报人：稻小壳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11*f*1"/>
  <p:tag name="KSO_WM_UNIT_LAYERLEVEL" val="1"/>
  <p:tag name="KSO_WM_TAG_VERSION" val="3.0"/>
  <p:tag name="KSO_WM_BEAUTIFY_FLAG" val="#wm#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5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0*i*2"/>
  <p:tag name="KSO_WM_UNIT_LAYERLEVEL" val="1"/>
  <p:tag name="KSO_WM_TAG_VERSION" val="3.0"/>
  <p:tag name="KSO_WM_BEAUTIFY_FLAG" val="#wm#"/>
  <p:tag name="KSO_WM_UNIT_CONTENT_GROUP_TYPE" val="titlestyle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f*1"/>
  <p:tag name="KSO_WM_UNIT_LAYERLEVEL" val="1"/>
  <p:tag name="KSO_WM_TAG_VERSION" val="1.0"/>
  <p:tag name="KSO_WM_BEAUTIFY_FLAG" val="#wm#"/>
  <p:tag name="KSO_WM_UNIT_SUBTYPE" val="a"/>
  <p:tag name="KSO_WM_UNIT_PRESET_TEXT" val="单击此处编辑母版文本样式&#10;二级&#10;三级&#10;四级&#10;五级"/>
  <p:tag name="KSO_WM_UNIT_NOCLEAR" val="0"/>
  <p:tag name="KSO_WM_UNIT_TYPE" val="f"/>
  <p:tag name="KSO_WM_UNIT_INDEX" val="1"/>
  <p:tag name="KSO_WM_TEMPLATE_CATEGORY" val="custom"/>
  <p:tag name="KSO_WM_TEMPLATE_INDEX" val="20230230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  <p:tag name="KSO_WM_TEMPLATE_CATEGORY" val="custom"/>
  <p:tag name="KSO_WM_TEMPLATE_INDEX" val="20230230"/>
</p:tagLst>
</file>

<file path=ppt/tags/tag164.xml><?xml version="1.0" encoding="utf-8"?>
<p:tagLst xmlns:p="http://schemas.openxmlformats.org/presentationml/2006/main"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0230"/>
  <p:tag name="KSO_WM_TEMPLATE_THUMBS_INDEX" val="1、11"/>
</p:tagLst>
</file>

<file path=ppt/tags/tag1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0230_1*a*1"/>
  <p:tag name="KSO_WM_TEMPLATE_CATEGORY" val="custom"/>
  <p:tag name="KSO_WM_TEMPLATE_INDEX" val="20230230"/>
  <p:tag name="KSO_WM_UNIT_LAYERLEVEL" val="1"/>
  <p:tag name="KSO_WM_TAG_VERSION" val="3.0"/>
  <p:tag name="KSO_WM_BEAUTIFY_FLAG" val="#wm#"/>
  <p:tag name="KSO_WM_UNIT_CONTENT_GROUP_TYPE" val="contentchip"/>
  <p:tag name="KSO_WM_UNIT_PRESET_TEXT" val="单击添加文档标题"/>
</p:tagLst>
</file>

<file path=ppt/tags/tag166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0_1*b*1"/>
  <p:tag name="KSO_WM_TEMPLATE_CATEGORY" val="custom"/>
  <p:tag name="KSO_WM_TEMPLATE_INDEX" val="20230230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Simple &amp; Creative"/>
</p:tagLst>
</file>

<file path=ppt/tags/tag167.xml><?xml version="1.0" encoding="utf-8"?>
<p:tagLst xmlns:p="http://schemas.openxmlformats.org/presentationml/2006/main">
  <p:tag name="KSO_WM_SLIDE_ID" val="custom20230230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0"/>
  <p:tag name="KSO_WM_SLIDE_LAYOUT" val="a_b_f"/>
  <p:tag name="KSO_WM_SLIDE_LAYOUT_CNT" val="1_1_1"/>
  <p:tag name="KSO_WM_TEMPLATE_THUMBS_INDEX" val="1、11"/>
  <p:tag name="KSO_WM_SLIDE_CONTENT_AREA" val="{&quot;left&quot;:&quot;46.45&quot;,&quot;top&quot;:&quot;101.75&quot;,&quot;width&quot;:&quot;613.6&quot;,&quot;height&quot;:&quot;315.15&quot;}"/>
  <p:tag name="KSO_WM_SLIDE_THEME_ID" val="3302458"/>
  <p:tag name="KSO_WM_SLIDE_THEME_NAME" val="白色简约立体风"/>
</p:tagLst>
</file>

<file path=ppt/tags/tag16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  <p:tag name="PA" val="v5.2.11"/>
</p:tagLst>
</file>

<file path=ppt/tags/tag16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  <p:tag name="PA" val="v5.2.11"/>
</p:tagLst>
</file>

<file path=ppt/tags/tag170.xml><?xml version="1.0" encoding="utf-8"?>
<p:tagLst xmlns:p="http://schemas.openxmlformats.org/presentationml/2006/main">
  <p:tag name="KSO_WM_BEAUTIFY_FLAG" val="#wm#"/>
  <p:tag name="KSO_WM_TEMPLATE_CATEGORY" val="custom"/>
  <p:tag name="KSO_WM_TEMPLATE_INDEX" val="20230230"/>
</p:tagLst>
</file>

<file path=ppt/tags/tag17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  <p:tag name="PA" val="v5.2.11"/>
</p:tagLst>
</file>

<file path=ppt/tags/tag17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  <p:tag name="PA" val="v5.2.11"/>
</p:tagLst>
</file>

<file path=ppt/tags/tag173.xml><?xml version="1.0" encoding="utf-8"?>
<p:tagLst xmlns:p="http://schemas.openxmlformats.org/presentationml/2006/main">
  <p:tag name="KSO_WM_BEAUTIFY_FLAG" val="#wm#"/>
  <p:tag name="KSO_WM_TEMPLATE_CATEGORY" val="custom"/>
  <p:tag name="KSO_WM_TEMPLATE_INDEX" val="20230230"/>
</p:tagLst>
</file>

<file path=ppt/tags/tag17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  <p:tag name="PA" val="v5.2.11"/>
</p:tagLst>
</file>

<file path=ppt/tags/tag17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  <p:tag name="PA" val="v5.2.11"/>
</p:tagLst>
</file>

<file path=ppt/tags/tag176.xml><?xml version="1.0" encoding="utf-8"?>
<p:tagLst xmlns:p="http://schemas.openxmlformats.org/presentationml/2006/main">
  <p:tag name="KSO_WM_BEAUTIFY_FLAG" val="#wm#"/>
  <p:tag name="KSO_WM_TEMPLATE_CATEGORY" val="custom"/>
  <p:tag name="KSO_WM_TEMPLATE_INDEX" val="20230230"/>
</p:tagLst>
</file>

<file path=ppt/tags/tag1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  <p:tag name="PA" val="v5.2.11"/>
</p:tagLst>
</file>

<file path=ppt/tags/tag1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  <p:tag name="PA" val="v5.2.11"/>
</p:tagLst>
</file>

<file path=ppt/tags/tag17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  <p:tag name="PA" val="v5.2.11"/>
</p:tagLst>
</file>

<file path=ppt/tags/tag180.xml><?xml version="1.0" encoding="utf-8"?>
<p:tagLst xmlns:p="http://schemas.openxmlformats.org/presentationml/2006/main">
  <p:tag name="KSO_WM_BEAUTIFY_FLAG" val="#wm#"/>
  <p:tag name="KSO_WM_TEMPLATE_CATEGORY" val="custom"/>
  <p:tag name="KSO_WM_TEMPLATE_INDEX" val="20230230"/>
</p:tagLst>
</file>

<file path=ppt/tags/tag18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  <p:tag name="PA" val="v5.2.11"/>
</p:tagLst>
</file>

<file path=ppt/tags/tag18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  <p:tag name="PA" val="v5.2.11"/>
</p:tagLst>
</file>

<file path=ppt/tags/tag18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  <p:tag name="PA" val="v5.2.11"/>
</p:tagLst>
</file>

<file path=ppt/tags/tag18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  <p:tag name="KSO_WM_UNIT_TEXT_FILL_FORE_SCHEMECOLOR_INDEX_BRIGHTNESS" val="0.25"/>
  <p:tag name="KSO_WM_UNIT_TEXT_FILL_FORE_SCHEMECOLOR_INDEX" val="13"/>
  <p:tag name="KSO_WM_UNIT_TEXT_FILL_TYPE" val="1"/>
  <p:tag name="KSO_WM_UNIT_PRESET_TEXT" val="单击此处编辑母版文本样式&#10;第二级&#10;第三级&#10;第四级&#10;第五级"/>
  <p:tag name="PA" val="v5.2.11"/>
</p:tagLst>
</file>

<file path=ppt/tags/tag18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添加文档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  <p:tag name="KSO_WM_UNIT_CONTENT_GROUP_TYPE" val="titlestyle"/>
  <p:tag name="PA" val="v5.2.11"/>
</p:tagLst>
</file>

<file path=ppt/tags/tag186.xml><?xml version="1.0" encoding="utf-8"?>
<p:tagLst xmlns:p="http://schemas.openxmlformats.org/presentationml/2006/main">
  <p:tag name="KSO_WM_BEAUTIFY_FLAG" val="#wm#"/>
  <p:tag name="KSO_WM_TEMPLATE_CATEGORY" val="custom"/>
  <p:tag name="KSO_WM_TEMPLATE_INDEX" val="20230230"/>
</p:tagLst>
</file>

<file path=ppt/tags/tag187.xml><?xml version="1.0" encoding="utf-8"?>
<p:tagLst xmlns:p="http://schemas.openxmlformats.org/presentationml/2006/main">
  <p:tag name="KSO_WM_UNIT_NOCLEAR" val="0"/>
  <p:tag name="KSO_WM_UNIT_VALUE" val="48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0230_1*b*1"/>
  <p:tag name="KSO_WM_TEMPLATE_CATEGORY" val="custom"/>
  <p:tag name="KSO_WM_TEMPLATE_INDEX" val="20230230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TEXT_FILL_FORE_SCHEMECOLOR_INDEX_BRIGHTNESS" val="-0.25"/>
  <p:tag name="KSO_WM_UNIT_TEXT_FILL_FORE_SCHEMECOLOR_INDEX" val="14"/>
  <p:tag name="KSO_WM_UNIT_TEXT_FILL_TYPE" val="1"/>
  <p:tag name="KSO_WM_UNIT_CONTENT_GROUP_TYPE" val="contentchip"/>
  <p:tag name="KSO_WM_UNIT_PRESET_TEXT" val="Simple &amp; Creative"/>
</p:tagLst>
</file>

<file path=ppt/tags/tag188.xml><?xml version="1.0" encoding="utf-8"?>
<p:tagLst xmlns:p="http://schemas.openxmlformats.org/presentationml/2006/main">
  <p:tag name="KSO_WM_SLIDE_ID" val="custom20230230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0230"/>
  <p:tag name="KSO_WM_SLIDE_LAYOUT" val="a_b_f"/>
  <p:tag name="KSO_WM_SLIDE_LAYOUT_CNT" val="1_1_1"/>
  <p:tag name="KSO_WM_TEMPLATE_THUMBS_INDEX" val="1、11"/>
  <p:tag name="KSO_WM_SLIDE_CONTENT_AREA" val="{&quot;left&quot;:&quot;46.45&quot;,&quot;top&quot;:&quot;101.75&quot;,&quot;width&quot;:&quot;613.6&quot;,&quot;height&quot;:&quot;315.15&quot;}"/>
  <p:tag name="KSO_WM_SLIDE_THEME_ID" val="3302458"/>
  <p:tag name="KSO_WM_SLIDE_THEME_NAME" val="白色简约立体风"/>
</p:tagLst>
</file>

<file path=ppt/tags/tag189.xml><?xml version="1.0" encoding="utf-8"?>
<p:tagLst xmlns:p="http://schemas.openxmlformats.org/presentationml/2006/main">
  <p:tag name="commondata" val="eyJoZGlkIjoiYjdhMDBkMDg3MzkwOTYxNzE0MWNmYTE0YmNhOTM0OWMifQ=="/>
</p:tagLst>
</file>

<file path=ppt/theme/theme1.xml><?xml version="1.0" encoding="utf-8"?>
<a:theme xmlns:a="http://schemas.openxmlformats.org/drawingml/2006/main" name="Office 主题">
  <a:themeElements>
    <a:clrScheme name="自定义 61">
      <a:dk1>
        <a:srgbClr val="000000"/>
      </a:dk1>
      <a:lt1>
        <a:srgbClr val="FFFFFF"/>
      </a:lt1>
      <a:dk2>
        <a:srgbClr val="3F4D63"/>
      </a:dk2>
      <a:lt2>
        <a:srgbClr val="E7F0FD"/>
      </a:lt2>
      <a:accent1>
        <a:srgbClr val="116CEE"/>
      </a:accent1>
      <a:accent2>
        <a:srgbClr val="1B7ED6"/>
      </a:accent2>
      <a:accent3>
        <a:srgbClr val="268FBE"/>
      </a:accent3>
      <a:accent4>
        <a:srgbClr val="30A1A6"/>
      </a:accent4>
      <a:accent5>
        <a:srgbClr val="3BB28E"/>
      </a:accent5>
      <a:accent6>
        <a:srgbClr val="45C476"/>
      </a:accent6>
      <a:hlink>
        <a:srgbClr val="0563C1"/>
      </a:hlink>
      <a:folHlink>
        <a:srgbClr val="954F72"/>
      </a:folHlink>
    </a:clrScheme>
    <a:fontScheme name="自定义 13">
      <a:majorFont>
        <a:latin typeface="MiSans Heavy"/>
        <a:ea typeface="MiSans Heavy"/>
        <a:cs typeface=""/>
      </a:majorFont>
      <a:minorFont>
        <a:latin typeface="MiSans Light"/>
        <a:ea typeface="MiSans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  <a:effectLst>
          <a:outerShdw blurRad="203200" dist="101600" dir="8100000" algn="tr" rotWithShape="0">
            <a:srgbClr val="FF5DA9">
              <a:alpha val="10000"/>
            </a:srgb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61">
      <a:dk1>
        <a:srgbClr val="000000"/>
      </a:dk1>
      <a:lt1>
        <a:srgbClr val="FFFFFF"/>
      </a:lt1>
      <a:dk2>
        <a:srgbClr val="3F4D63"/>
      </a:dk2>
      <a:lt2>
        <a:srgbClr val="E7F0FD"/>
      </a:lt2>
      <a:accent1>
        <a:srgbClr val="116CEE"/>
      </a:accent1>
      <a:accent2>
        <a:srgbClr val="1B7ED6"/>
      </a:accent2>
      <a:accent3>
        <a:srgbClr val="268FBE"/>
      </a:accent3>
      <a:accent4>
        <a:srgbClr val="30A1A6"/>
      </a:accent4>
      <a:accent5>
        <a:srgbClr val="3BB28E"/>
      </a:accent5>
      <a:accent6>
        <a:srgbClr val="45C476"/>
      </a:accent6>
      <a:hlink>
        <a:srgbClr val="0563C1"/>
      </a:hlink>
      <a:folHlink>
        <a:srgbClr val="954F72"/>
      </a:folHlink>
    </a:clrScheme>
    <a:fontScheme name="自定义 13">
      <a:majorFont>
        <a:latin typeface="MiSans Heavy"/>
        <a:ea typeface="MiSans Heavy"/>
        <a:cs typeface=""/>
      </a:majorFont>
      <a:minorFont>
        <a:latin typeface="MiSans Light"/>
        <a:ea typeface="MiSans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  <a:prstDash val="solid"/>
        </a:ln>
        <a:effectLst>
          <a:outerShdw blurRad="203200" dist="101600" dir="8100000" algn="tr" rotWithShape="0">
            <a:srgbClr val="FF5DA9">
              <a:alpha val="10000"/>
            </a:srgb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1747</Words>
  <Application>WPS 演示</Application>
  <PresentationFormat/>
  <Paragraphs>78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2" baseType="lpstr">
      <vt:lpstr>Arial</vt:lpstr>
      <vt:lpstr>宋体</vt:lpstr>
      <vt:lpstr>Wingdings</vt:lpstr>
      <vt:lpstr>MiSans Heavy</vt:lpstr>
      <vt:lpstr>Wingdings</vt:lpstr>
      <vt:lpstr>微软雅黑</vt:lpstr>
      <vt:lpstr>Arial Unicode MS</vt:lpstr>
      <vt:lpstr>Calibri</vt:lpstr>
      <vt:lpstr>MiSans Light</vt:lpstr>
      <vt:lpstr>Office 主题</vt:lpstr>
      <vt:lpstr>1_Office 主题</vt:lpstr>
      <vt:lpstr>安达化工园区 VOCs走航溯源监测报告</vt:lpstr>
      <vt:lpstr>一、 监测背景与目标</vt:lpstr>
      <vt:lpstr>二、 监测方案</vt:lpstr>
      <vt:lpstr>二、 监测方案 </vt:lpstr>
      <vt:lpstr>走航时段包括园区主要道路 </vt:lpstr>
      <vt:lpstr>三、 数据结果与分析 </vt:lpstr>
      <vt:lpstr>PowerPoint 演示文稿</vt:lpstr>
      <vt:lpstr>PowerPoint 演示文稿</vt:lpstr>
      <vt:lpstr>PowerPoint 演示文稿</vt:lpstr>
      <vt:lpstr>四、 结论 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安达开发园区质谱走航监测报告</dc:title>
  <dc:creator>Administrator</dc:creator>
  <cp:lastModifiedBy>杜磊</cp:lastModifiedBy>
  <cp:revision>57</cp:revision>
  <dcterms:created xsi:type="dcterms:W3CDTF">2024-08-16T10:47:00Z</dcterms:created>
  <dcterms:modified xsi:type="dcterms:W3CDTF">2026-10-12T03:22:03Z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13F5B68CBDE44BE193436E3C335E8203_13</vt:lpwstr>
  </property>
</Properties>
</file>